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9" r:id="rId2"/>
    <p:sldId id="726" r:id="rId3"/>
    <p:sldId id="2766" r:id="rId4"/>
    <p:sldId id="2767" r:id="rId5"/>
    <p:sldId id="388" r:id="rId6"/>
    <p:sldId id="389" r:id="rId7"/>
    <p:sldId id="390" r:id="rId8"/>
    <p:sldId id="266" r:id="rId9"/>
    <p:sldId id="391" r:id="rId10"/>
    <p:sldId id="392" r:id="rId11"/>
    <p:sldId id="372" r:id="rId12"/>
    <p:sldId id="328" r:id="rId13"/>
    <p:sldId id="393" r:id="rId14"/>
    <p:sldId id="329" r:id="rId15"/>
    <p:sldId id="382" r:id="rId16"/>
    <p:sldId id="383" r:id="rId17"/>
    <p:sldId id="379" r:id="rId18"/>
    <p:sldId id="387" r:id="rId19"/>
    <p:sldId id="385" r:id="rId20"/>
    <p:sldId id="395" r:id="rId21"/>
    <p:sldId id="396" r:id="rId22"/>
    <p:sldId id="398" r:id="rId23"/>
    <p:sldId id="399" r:id="rId24"/>
    <p:sldId id="2790" r:id="rId25"/>
    <p:sldId id="285" r:id="rId26"/>
  </p:sldIdLst>
  <p:sldSz cx="12192000" cy="6858000"/>
  <p:notesSz cx="9144000" cy="6858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D255"/>
    <a:srgbClr val="85F0AD"/>
    <a:srgbClr val="12CAC9"/>
    <a:srgbClr val="004AFF"/>
    <a:srgbClr val="001750"/>
    <a:srgbClr val="00C2F2"/>
    <a:srgbClr val="00B19C"/>
    <a:srgbClr val="FF4E3E"/>
    <a:srgbClr val="CF005B"/>
    <a:srgbClr val="000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9" autoAdjust="0"/>
    <p:restoredTop sz="93189" autoAdjust="0"/>
  </p:normalViewPr>
  <p:slideViewPr>
    <p:cSldViewPr snapToGrid="0" snapToObjects="1">
      <p:cViewPr varScale="1">
        <p:scale>
          <a:sx n="77" d="100"/>
          <a:sy n="77" d="100"/>
        </p:scale>
        <p:origin x="60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0157198.LTPB\SC&amp;AC\Taiwan\Renee\2019\2019%20CONCERT\Impact%20profile&#21046;&#20316;&#27169;&#26495;%20&#65288;&#21547;&#33258;&#21160;&#29983;&#25104;&#22270;&#24418;&#65289;20190928_&#22810;&#27231;&#27083;&#29256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157198.LTPB\SC&amp;AC\Taiwan\Renee\2019\2019%20CONCERT\Funding%20Agencies_TW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81464245073535"/>
          <c:y val="0.17684818146506595"/>
          <c:w val="0.82934804883623803"/>
          <c:h val="0.55443924030501834"/>
        </c:manualLayout>
      </c:layout>
      <c:barChart>
        <c:barDir val="col"/>
        <c:grouping val="clustered"/>
        <c:varyColors val="0"/>
        <c:ser>
          <c:idx val="0"/>
          <c:order val="2"/>
          <c:tx>
            <c:strRef>
              <c:f>'5个机构对标'!$A$2</c:f>
              <c:strCache>
                <c:ptCount val="1"/>
                <c:pt idx="0">
                  <c:v>% DOAJ Gold Documents</c:v>
                </c:pt>
              </c:strCache>
            </c:strRef>
          </c:tx>
          <c:spPr>
            <a:solidFill>
              <a:srgbClr val="6817FF"/>
            </a:solidFill>
            <a:ln>
              <a:solidFill>
                <a:srgbClr val="6817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6817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D7FA-4EB3-9F8C-061E1F82EEDE}"/>
              </c:ext>
            </c:extLst>
          </c:dPt>
          <c:dLbls>
            <c:dLbl>
              <c:idx val="0"/>
              <c:layout>
                <c:manualLayout>
                  <c:x val="-7.5508072258085939E-4"/>
                  <c:y val="-0.102623191256717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FA-4EB3-9F8C-061E1F82EEDE}"/>
                </c:ext>
              </c:extLst>
            </c:dLbl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solidFill>
                      <a:schemeClr val="bg1"/>
                    </a:solidFill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'5个机构对标'!$B$1:$J$1</c:f>
              <c:strCache>
                <c:ptCount val="9"/>
                <c:pt idx="0">
                  <c:v>OA於WOS比例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'5个机构对标'!$B$2:$J$2</c:f>
              <c:numCache>
                <c:formatCode>General</c:formatCode>
                <c:ptCount val="9"/>
                <c:pt idx="0" formatCode="0.00%">
                  <c:v>0.14956691928152299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FA-4EB3-9F8C-061E1F82EEDE}"/>
            </c:ext>
          </c:extLst>
        </c:ser>
        <c:ser>
          <c:idx val="4"/>
          <c:order val="3"/>
          <c:tx>
            <c:strRef>
              <c:f>'5个机构对标'!$A$4</c:f>
              <c:strCache>
                <c:ptCount val="1"/>
                <c:pt idx="0">
                  <c:v>% Other Gold Documents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3.7238030817994001E-3"/>
                  <c:y val="-0.249241432281017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FA-4EB3-9F8C-061E1F82EEDE}"/>
                </c:ext>
              </c:extLst>
            </c:dLbl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solidFill>
                      <a:schemeClr val="bg1"/>
                    </a:solidFill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'5个机构对标'!$B$1:$J$1</c:f>
              <c:strCache>
                <c:ptCount val="9"/>
                <c:pt idx="0">
                  <c:v>OA於WOS比例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'5个机构对标'!$B$4:$J$4</c:f>
              <c:numCache>
                <c:formatCode>General</c:formatCode>
                <c:ptCount val="9"/>
                <c:pt idx="0" formatCode="0.00%">
                  <c:v>1.9990064728666199E-2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FA-4EB3-9F8C-061E1F82EEDE}"/>
            </c:ext>
          </c:extLst>
        </c:ser>
        <c:ser>
          <c:idx val="3"/>
          <c:order val="5"/>
          <c:tx>
            <c:strRef>
              <c:f>'5个机构对标'!$A$6</c:f>
              <c:strCache>
                <c:ptCount val="1"/>
                <c:pt idx="0">
                  <c:v>% Bronze Documents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8.1102922474105988E-3"/>
                  <c:y val="-0.249828037258165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7FA-4EB3-9F8C-061E1F82EEDE}"/>
                </c:ext>
              </c:extLst>
            </c:dLbl>
            <c:spPr>
              <a:solidFill>
                <a:schemeClr val="accent3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solidFill>
                      <a:schemeClr val="bg1"/>
                    </a:solidFill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'5个机构对标'!$B$6:$J$6</c:f>
              <c:numCache>
                <c:formatCode>General</c:formatCode>
                <c:ptCount val="9"/>
                <c:pt idx="0" formatCode="0.00%">
                  <c:v>6.4456006543832794E-2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7FA-4EB3-9F8C-061E1F82EEDE}"/>
            </c:ext>
          </c:extLst>
        </c:ser>
        <c:ser>
          <c:idx val="5"/>
          <c:order val="6"/>
          <c:tx>
            <c:strRef>
              <c:f>'5个机构对标'!$A$8</c:f>
              <c:strCache>
                <c:ptCount val="1"/>
                <c:pt idx="0">
                  <c:v>% Green Accepted Documents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C2F2"/>
              </a:solidFill>
              <a:ln>
                <a:solidFill>
                  <a:srgbClr val="00C2F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D7FA-4EB3-9F8C-061E1F82EEDE}"/>
              </c:ext>
            </c:extLst>
          </c:dPt>
          <c:dLbls>
            <c:dLbl>
              <c:idx val="0"/>
              <c:layout>
                <c:manualLayout>
                  <c:x val="5.2473985671212642E-2"/>
                  <c:y val="-2.114588665636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7FA-4EB3-9F8C-061E1F82EEDE}"/>
                </c:ext>
              </c:extLst>
            </c:dLbl>
            <c:spPr>
              <a:solidFill>
                <a:schemeClr val="accent4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solidFill>
                      <a:schemeClr val="bg1"/>
                    </a:solidFill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'5个机构对标'!$B$1:$J$1</c:f>
              <c:strCache>
                <c:ptCount val="9"/>
                <c:pt idx="0">
                  <c:v>OA於WOS比例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'5个机构对标'!$B$8:$J$8</c:f>
              <c:numCache>
                <c:formatCode>General</c:formatCode>
                <c:ptCount val="9"/>
                <c:pt idx="0" formatCode="0.00%">
                  <c:v>2.0046090694833998E-2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7FA-4EB3-9F8C-061E1F82EEDE}"/>
            </c:ext>
          </c:extLst>
        </c:ser>
        <c:ser>
          <c:idx val="9"/>
          <c:order val="7"/>
          <c:tx>
            <c:strRef>
              <c:f>'5个机构对标'!$A$10</c:f>
              <c:strCache>
                <c:ptCount val="1"/>
                <c:pt idx="0">
                  <c:v>% Green Published Documents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0"/>
              <c:layout>
                <c:manualLayout>
                  <c:x val="3.1451252416112449E-2"/>
                  <c:y val="-1.6334531198954588E-2"/>
                </c:manualLayout>
              </c:layout>
              <c:spPr>
                <a:solidFill>
                  <a:schemeClr val="accent5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900">
                      <a:solidFill>
                        <a:schemeClr val="bg1"/>
                      </a:solidFill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7FA-4EB3-9F8C-061E1F82EE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'5个机构对标'!$B$10:$I$10</c:f>
              <c:numCache>
                <c:formatCode>General</c:formatCode>
                <c:ptCount val="8"/>
                <c:pt idx="0" formatCode="0.00%">
                  <c:v>0.13482088498616102</c:v>
                </c:pt>
              </c:numCache>
            </c:numRef>
          </c:cat>
          <c:val>
            <c:numRef>
              <c:f>'5个机构对标'!$B$10:$I$10</c:f>
              <c:numCache>
                <c:formatCode>General</c:formatCode>
                <c:ptCount val="8"/>
                <c:pt idx="0" formatCode="0.00%">
                  <c:v>0.13482088498616102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7FA-4EB3-9F8C-061E1F82EE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6888768"/>
        <c:axId val="416889160"/>
      </c:barChart>
      <c:lineChart>
        <c:grouping val="standard"/>
        <c:varyColors val="0"/>
        <c:ser>
          <c:idx val="2"/>
          <c:order val="1"/>
          <c:tx>
            <c:strRef>
              <c:f>'5个机构对标'!$A$5</c:f>
              <c:strCache>
                <c:ptCount val="1"/>
                <c:pt idx="0">
                  <c:v>% Other Gold Documents</c:v>
                </c:pt>
              </c:strCache>
            </c:strRef>
          </c:tx>
          <c:spPr>
            <a:ln w="25400">
              <a:solidFill>
                <a:schemeClr val="accent2"/>
              </a:solidFill>
            </a:ln>
          </c:spPr>
          <c:marker>
            <c:symbol val="none"/>
          </c:marker>
          <c:cat>
            <c:strRef>
              <c:f>'5个机构对标'!$B$1:$J$1</c:f>
              <c:strCache>
                <c:ptCount val="9"/>
                <c:pt idx="0">
                  <c:v>OA於WOS比例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'5个机构对标'!$B$5:$J$5</c:f>
              <c:numCache>
                <c:formatCode>General</c:formatCode>
                <c:ptCount val="9"/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D7FA-4EB3-9F8C-061E1F82EEDE}"/>
            </c:ext>
          </c:extLst>
        </c:ser>
        <c:ser>
          <c:idx val="6"/>
          <c:order val="4"/>
          <c:tx>
            <c:strRef>
              <c:f>'5个机构对标'!$A$7</c:f>
              <c:strCache>
                <c:ptCount val="1"/>
                <c:pt idx="0">
                  <c:v>% Bronze Documents</c:v>
                </c:pt>
              </c:strCache>
            </c:strRef>
          </c:tx>
          <c:spPr>
            <a:ln w="25400">
              <a:solidFill>
                <a:schemeClr val="accent3"/>
              </a:solidFill>
            </a:ln>
          </c:spPr>
          <c:marker>
            <c:symbol val="none"/>
          </c:marker>
          <c:cat>
            <c:strRef>
              <c:f>'5个机构对标'!$B$1:$J$1</c:f>
              <c:strCache>
                <c:ptCount val="9"/>
                <c:pt idx="0">
                  <c:v>OA於WOS比例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'5个机构对标'!$B$7:$J$7</c:f>
              <c:numCache>
                <c:formatCode>General</c:formatCode>
                <c:ptCount val="9"/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D7FA-4EB3-9F8C-061E1F82EEDE}"/>
            </c:ext>
          </c:extLst>
        </c:ser>
        <c:ser>
          <c:idx val="7"/>
          <c:order val="8"/>
          <c:tx>
            <c:strRef>
              <c:f>'5个机构对标'!$A$9</c:f>
              <c:strCache>
                <c:ptCount val="1"/>
                <c:pt idx="0">
                  <c:v>% Green Accepted Documents</c:v>
                </c:pt>
              </c:strCache>
            </c:strRef>
          </c:tx>
          <c:spPr>
            <a:ln w="25400">
              <a:solidFill>
                <a:schemeClr val="accent4"/>
              </a:solidFill>
            </a:ln>
          </c:spPr>
          <c:marker>
            <c:symbol val="none"/>
          </c:marker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E-D7FA-4EB3-9F8C-061E1F82EEDE}"/>
              </c:ext>
            </c:extLst>
          </c:dPt>
          <c:cat>
            <c:strRef>
              <c:f>'5个机构对标'!$B$1:$J$1</c:f>
              <c:strCache>
                <c:ptCount val="9"/>
                <c:pt idx="0">
                  <c:v>OA於WOS比例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'5个机构对标'!$B$9:$J$9</c:f>
              <c:numCache>
                <c:formatCode>General</c:formatCode>
                <c:ptCount val="9"/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F-D7FA-4EB3-9F8C-061E1F82EEDE}"/>
            </c:ext>
          </c:extLst>
        </c:ser>
        <c:ser>
          <c:idx val="10"/>
          <c:order val="9"/>
          <c:tx>
            <c:strRef>
              <c:f>'5个机构对标'!$A$11</c:f>
              <c:strCache>
                <c:ptCount val="1"/>
                <c:pt idx="0">
                  <c:v>% Green Published Documents</c:v>
                </c:pt>
              </c:strCache>
            </c:strRef>
          </c:tx>
          <c:spPr>
            <a:ln w="19050">
              <a:noFill/>
            </a:ln>
          </c:spPr>
          <c:marker>
            <c:symbol val="none"/>
          </c:marker>
          <c:val>
            <c:numRef>
              <c:f>'5个机构对标'!$B$11:$I$11</c:f>
              <c:numCache>
                <c:formatCode>General</c:formatCode>
                <c:ptCount val="8"/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0-D7FA-4EB3-9F8C-061E1F82EE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6888768"/>
        <c:axId val="416889160"/>
      </c:lineChart>
      <c:lineChart>
        <c:grouping val="standard"/>
        <c:varyColors val="0"/>
        <c:ser>
          <c:idx val="1"/>
          <c:order val="0"/>
          <c:tx>
            <c:strRef>
              <c:f>'5个机构对标'!$A$3</c:f>
              <c:strCache>
                <c:ptCount val="1"/>
                <c:pt idx="0">
                  <c:v>% DOAJ Gold Documents</c:v>
                </c:pt>
              </c:strCache>
            </c:strRef>
          </c:tx>
          <c:spPr>
            <a:ln w="25400">
              <a:solidFill>
                <a:schemeClr val="accent1"/>
              </a:solidFill>
            </a:ln>
          </c:spPr>
          <c:marker>
            <c:symbol val="circle"/>
            <c:size val="6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strRef>
              <c:f>'5个机构对标'!$B$1:$L$1</c:f>
              <c:strCache>
                <c:ptCount val="11"/>
                <c:pt idx="0">
                  <c:v>OA於WOS比例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strCache>
            </c:strRef>
          </c:cat>
          <c:val>
            <c:numRef>
              <c:f>'5个机构对标'!$B$3:$L$3</c:f>
              <c:numCache>
                <c:formatCode>0_);[Red]\(0\)</c:formatCode>
                <c:ptCount val="11"/>
                <c:pt idx="1">
                  <c:v>3469</c:v>
                </c:pt>
                <c:pt idx="2">
                  <c:v>4179</c:v>
                </c:pt>
                <c:pt idx="3">
                  <c:v>4994</c:v>
                </c:pt>
                <c:pt idx="4">
                  <c:v>6129</c:v>
                </c:pt>
                <c:pt idx="5">
                  <c:v>7133</c:v>
                </c:pt>
                <c:pt idx="6">
                  <c:v>7702</c:v>
                </c:pt>
                <c:pt idx="7">
                  <c:v>8150</c:v>
                </c:pt>
                <c:pt idx="8">
                  <c:v>8676</c:v>
                </c:pt>
                <c:pt idx="9">
                  <c:v>9314</c:v>
                </c:pt>
                <c:pt idx="10">
                  <c:v>9368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1-D7FA-4EB3-9F8C-061E1F82EE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9847768"/>
        <c:axId val="157674416"/>
      </c:lineChart>
      <c:catAx>
        <c:axId val="4168887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2700000" vert="horz"/>
          <a:lstStyle/>
          <a:p>
            <a:pPr>
              <a:defRPr sz="900"/>
            </a:pPr>
            <a:endParaRPr lang="zh-TW"/>
          </a:p>
        </c:txPr>
        <c:crossAx val="416889160"/>
        <c:crosses val="autoZero"/>
        <c:auto val="1"/>
        <c:lblAlgn val="ctr"/>
        <c:lblOffset val="100"/>
        <c:noMultiLvlLbl val="0"/>
      </c:catAx>
      <c:valAx>
        <c:axId val="4168891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00" b="1"/>
                </a:pPr>
                <a:r>
                  <a:rPr lang="zh-TW" altLang="en-US" sz="1000" b="1">
                    <a:effectLst/>
                    <a:latin typeface="Microsoft JhengHei UI" panose="020B0604030504040204" pitchFamily="34" charset="-120"/>
                    <a:ea typeface="Microsoft JhengHei UI" panose="020B0604030504040204" pitchFamily="34" charset="-120"/>
                  </a:rPr>
                  <a:t>論文百分比</a:t>
                </a:r>
                <a:endParaRPr lang="zh-CN" altLang="zh-CN" sz="1000" b="1">
                  <a:effectLst/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c:rich>
          </c:tx>
          <c:layout>
            <c:manualLayout>
              <c:xMode val="edge"/>
              <c:yMode val="edge"/>
              <c:x val="5.5935521395928535E-2"/>
              <c:y val="0.36439853757198404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zh-TW"/>
          </a:p>
        </c:txPr>
        <c:crossAx val="416888768"/>
        <c:crosses val="autoZero"/>
        <c:crossBetween val="between"/>
      </c:valAx>
      <c:valAx>
        <c:axId val="157674416"/>
        <c:scaling>
          <c:orientation val="minMax"/>
          <c:max val="10000"/>
        </c:scaling>
        <c:delete val="0"/>
        <c:axPos val="r"/>
        <c:numFmt formatCode="#,##0_);[Red]\(#,##0\)" sourceLinked="0"/>
        <c:majorTickMark val="out"/>
        <c:minorTickMark val="none"/>
        <c:tickLblPos val="nextTo"/>
        <c:crossAx val="329847768"/>
        <c:crosses val="max"/>
        <c:crossBetween val="between"/>
        <c:majorUnit val="1000"/>
      </c:valAx>
      <c:catAx>
        <c:axId val="329847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7674416"/>
        <c:crossesAt val="0"/>
        <c:auto val="1"/>
        <c:lblAlgn val="ctr"/>
        <c:lblOffset val="100"/>
        <c:noMultiLvlLbl val="0"/>
      </c:catAx>
    </c:plotArea>
    <c:legend>
      <c:legendPos val="t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63118774034059699"/>
          <c:y val="0.40997388968974907"/>
          <c:w val="0.23381031404504671"/>
          <c:h val="0.28116049770158996"/>
        </c:manualLayout>
      </c:layout>
      <c:overlay val="0"/>
      <c:txPr>
        <a:bodyPr/>
        <a:lstStyle/>
        <a:p>
          <a:pPr>
            <a:defRPr sz="1000"/>
          </a:pPr>
          <a:endParaRPr lang="zh-TW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aseline="0">
          <a:solidFill>
            <a:sysClr val="windowText" lastClr="000000"/>
          </a:solidFill>
          <a:latin typeface="Arial" panose="020B0604020202020204" pitchFamily="34" charset="0"/>
          <a:ea typeface="黑体" panose="02010609060101010101" pitchFamily="49" charset="-122"/>
          <a:cs typeface="Arial"/>
        </a:defRPr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台灣論文總數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Sheet1!$B$2:$C$2</c:f>
              <c:numCache>
                <c:formatCode>General</c:formatCode>
                <c:ptCount val="2"/>
                <c:pt idx="0">
                  <c:v>267733</c:v>
                </c:pt>
                <c:pt idx="1">
                  <c:v>107977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F6-4817-8224-B60BE69436F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台灣OA論文總數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Sheet1!$B$3:$C$3</c:f>
              <c:numCache>
                <c:formatCode>General</c:formatCode>
                <c:ptCount val="2"/>
                <c:pt idx="0">
                  <c:v>69114</c:v>
                </c:pt>
                <c:pt idx="1">
                  <c:v>25550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F6-4817-8224-B60BE69436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0077408"/>
        <c:axId val="460077736"/>
      </c:barChart>
      <c:catAx>
        <c:axId val="460077408"/>
        <c:scaling>
          <c:orientation val="minMax"/>
        </c:scaling>
        <c:delete val="1"/>
        <c:axPos val="b"/>
        <c:majorTickMark val="none"/>
        <c:minorTickMark val="none"/>
        <c:tickLblPos val="nextTo"/>
        <c:crossAx val="460077736"/>
        <c:crosses val="autoZero"/>
        <c:auto val="1"/>
        <c:lblAlgn val="ctr"/>
        <c:lblOffset val="100"/>
        <c:noMultiLvlLbl val="0"/>
      </c:catAx>
      <c:valAx>
        <c:axId val="460077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600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8DD0E7-8D27-8C4F-94F0-94800F6605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C912AA-DBDD-294B-B66C-D532271F8A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B49B7-E1C3-EB4F-9614-9C5FB30E5415}" type="datetimeFigureOut">
              <a:rPr lang="en-GB" smtClean="0"/>
              <a:t>15/11/2019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16689-D3D9-6444-9878-6C847764E5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8C7E3A-1E4D-D64B-97BA-2A3B5AAED6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EAF2A-779F-7443-8999-60AA82766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89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4FC5A-5FDD-BA4B-BD2C-365918824361}" type="datetimeFigureOut">
              <a:rPr lang="en-GB" smtClean="0"/>
              <a:t>15/11/2019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3C285-11B3-A64B-A5AF-6A4034B439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50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比爾及梅琳達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蓋茨基金會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3C285-11B3-A64B-A5AF-6A4034B4398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03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紫色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：簽署</a:t>
            </a:r>
            <a:r>
              <a:rPr lang="en-US" altLang="zh-TW" dirty="0"/>
              <a:t>plan s</a:t>
            </a:r>
            <a:r>
              <a:rPr lang="zh-TW" altLang="en-US" dirty="0"/>
              <a:t>的基金資助機構所資助學科比例</a:t>
            </a:r>
            <a:endParaRPr lang="en-US" altLang="zh-TW" dirty="0"/>
          </a:p>
          <a:p>
            <a:r>
              <a:rPr lang="zh-TW" altLang="en-US" dirty="0"/>
              <a:t>紅色：沒有發表在</a:t>
            </a:r>
            <a:r>
              <a:rPr lang="en-US" altLang="zh-TW" dirty="0"/>
              <a:t>DOAJ</a:t>
            </a:r>
            <a:r>
              <a:rPr lang="zh-TW" altLang="en-US" dirty="0"/>
              <a:t>的文章數量</a:t>
            </a:r>
            <a:endParaRPr lang="en-US" altLang="zh-TW" dirty="0"/>
          </a:p>
          <a:p>
            <a:r>
              <a:rPr lang="zh-TW" altLang="en-US" dirty="0"/>
              <a:t>生命科學領域不但存在合適的</a:t>
            </a:r>
            <a:r>
              <a:rPr lang="en-US" altLang="zh-TW" dirty="0"/>
              <a:t>OA</a:t>
            </a:r>
            <a:r>
              <a:rPr lang="zh-TW" altLang="en-US" dirty="0"/>
              <a:t>期刊，且也被</a:t>
            </a:r>
            <a:r>
              <a:rPr lang="en-US" altLang="zh-TW" dirty="0"/>
              <a:t>PLAN</a:t>
            </a:r>
            <a:r>
              <a:rPr lang="zh-TW" altLang="en-US" dirty="0"/>
              <a:t> </a:t>
            </a:r>
            <a:r>
              <a:rPr lang="en-US" altLang="zh-TW" dirty="0"/>
              <a:t>S</a:t>
            </a:r>
            <a:r>
              <a:rPr lang="zh-TW" altLang="en-US" dirty="0"/>
              <a:t>的研究人員廣泛使用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3C285-11B3-A64B-A5AF-6A4034B4398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769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分子生物學與遺傳學領域（圖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DOAJ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收錄期刊較多，體量較大（即相應分佈面積較大），而且分佈在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JIF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值的各個區間之內。在數學（圖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）領域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DOAJ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收錄期刊總數少，相應期刊論文占比小。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3C285-11B3-A64B-A5AF-6A4034B4398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3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紫色是風險論文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3C285-11B3-A64B-A5AF-6A4034B4398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00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FC2E00-9F55-F94C-9B38-077F4EAB2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65E8ED-8DE0-4F44-BF3A-E5C721F0C8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062" y="1543990"/>
            <a:ext cx="6592888" cy="1203406"/>
          </a:xfrm>
        </p:spPr>
        <p:txBody>
          <a:bodyPr wrap="square">
            <a:spAutoFit/>
          </a:bodyPr>
          <a:lstStyle>
            <a:lvl1pPr marL="0" indent="0">
              <a:lnSpc>
                <a:spcPct val="85000"/>
              </a:lnSpc>
              <a:buNone/>
              <a:defRPr sz="4600" b="1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title, </a:t>
            </a:r>
            <a:br>
              <a:rPr lang="en-US" dirty="0"/>
            </a:br>
            <a:r>
              <a:rPr lang="en-US" dirty="0"/>
              <a:t>extending to two lines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B3863039-DD45-2C4E-8F30-7A975192A9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3062" y="3124200"/>
            <a:ext cx="6592887" cy="838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Insert Presentation Subtitle, </a:t>
            </a:r>
            <a:br>
              <a:rPr lang="en-US" dirty="0"/>
            </a:br>
            <a:r>
              <a:rPr lang="en-US" dirty="0"/>
              <a:t>extending to two lines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051123AD-7022-BF4A-9CFE-4CF4907E61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50" y="4622800"/>
            <a:ext cx="3632200" cy="3342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2985EB46-DF8B-AF40-B2A5-B86605BDD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5003800"/>
            <a:ext cx="3632200" cy="3582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00.00.2019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F3CF67-CA3C-4F02-ADE1-3970A8EB15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63025" y="332469"/>
            <a:ext cx="2914981" cy="372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5E95A3-CAF0-B242-8EB7-AFCFAC7451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371" y="256149"/>
            <a:ext cx="2253307" cy="113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21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Callouts (large) – pri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EC2A05-04A1-3E4B-BE51-3A8AECB66C55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CDA34FE4-6D57-0843-B768-76B9A8B1D51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3063" y="1812925"/>
            <a:ext cx="7561262" cy="454818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2EA5B291-7836-004A-BEEA-179CF7D0F4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193187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3BA7D35-DE07-C642-ACB3-C8F835872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buClr>
                <a:schemeClr val="bg1"/>
              </a:buClr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DBF22B-6BA7-D04E-8686-773204354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41D782E-AF1B-AE46-A8EF-24E42AA37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830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Callouts (medium)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B993DD4-4C15-D346-B53C-28B9495D9F3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3063" y="1812925"/>
            <a:ext cx="8523287" cy="4548188"/>
          </a:xfrm>
        </p:spPr>
        <p:txBody>
          <a:bodyPr/>
          <a:lstStyle>
            <a:lvl1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458636CD-2C20-424F-81D6-6B6405184CF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193187"/>
            <a:ext cx="8524387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6FFE28-E3D7-0842-8B68-00CDBBD3C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8523286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85866399-A4A1-6448-83FA-C0581359E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A4909E0-DB3D-CD41-A236-C68EA6939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508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Callouts (medium) – prim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EC2A05-04A1-3E4B-BE51-3A8AECB66C55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AECD8F36-DB2D-2848-B6F0-E587AB4358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193187"/>
            <a:ext cx="8524387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subheading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F5C3DD-8D89-0948-8E18-BE88D41C7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3" y="816951"/>
            <a:ext cx="8523287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buClr>
                <a:schemeClr val="bg1"/>
              </a:buClr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ED87A4D-7A90-054B-84D5-275B9ADB52D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3063" y="1812925"/>
            <a:ext cx="8523287" cy="4548188"/>
          </a:xfrm>
        </p:spPr>
        <p:txBody>
          <a:bodyPr/>
          <a:lstStyle>
            <a:lvl1pPr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EA9251F5-7BAF-9B43-9781-2080A56AC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0F2AB1F-4EF4-4447-9C34-1D737C858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7338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Callouts (medium) – pri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EC2A05-04A1-3E4B-BE51-3A8AECB66C55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AECD8F36-DB2D-2848-B6F0-E587AB4358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193187"/>
            <a:ext cx="8524387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subheading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F5C3DD-8D89-0948-8E18-BE88D41C7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3" y="816951"/>
            <a:ext cx="8523287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CFFBD73-8D08-3749-8374-242BBB5277C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3063" y="1812925"/>
            <a:ext cx="8523287" cy="4548188"/>
          </a:xfrm>
        </p:spPr>
        <p:txBody>
          <a:bodyPr/>
          <a:lstStyle>
            <a:lvl1pPr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D7EFC6E5-7B11-1349-B2ED-917B80E55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E55F60B-3BAE-0B43-84C2-13E9D9A1C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267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2C39F-88CD-E74E-869B-DDF29789E5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2964" y="1268093"/>
            <a:ext cx="8511762" cy="3257328"/>
          </a:xfrm>
        </p:spPr>
        <p:txBody>
          <a:bodyPr wrap="square">
            <a:noAutofit/>
          </a:bodyPr>
          <a:lstStyle>
            <a:lvl1pPr marL="0" indent="0">
              <a:lnSpc>
                <a:spcPct val="85000"/>
              </a:lnSpc>
              <a:spcBef>
                <a:spcPts val="500"/>
              </a:spcBef>
              <a:buNone/>
              <a:defRPr sz="4600" b="1" spc="20" baseline="0">
                <a:solidFill>
                  <a:schemeClr val="tx1"/>
                </a:solidFill>
              </a:defRPr>
            </a:lvl1pPr>
            <a:lvl2pPr marL="0" indent="-360000">
              <a:defRPr sz="4400">
                <a:solidFill>
                  <a:schemeClr val="bg1"/>
                </a:solidFill>
              </a:defRPr>
            </a:lvl2pPr>
            <a:lvl3pPr marL="720000" indent="-504000">
              <a:buClr>
                <a:schemeClr val="bg1"/>
              </a:buClr>
              <a:buFont typeface="System Font"/>
              <a:buChar char="–"/>
              <a:defRPr sz="4400">
                <a:solidFill>
                  <a:schemeClr val="bg1"/>
                </a:solidFill>
              </a:defRPr>
            </a:lvl3pPr>
            <a:lvl4pPr marL="0" indent="0">
              <a:buNone/>
              <a:defRPr sz="3000">
                <a:solidFill>
                  <a:schemeClr val="bg1"/>
                </a:solidFill>
              </a:defRPr>
            </a:lvl4pPr>
            <a:lvl5pPr marL="0" indent="-360000">
              <a:defRPr sz="3000">
                <a:solidFill>
                  <a:schemeClr val="bg1"/>
                </a:solidFill>
              </a:defRPr>
            </a:lvl5pPr>
            <a:lvl6pPr marL="0" indent="-228594">
              <a:buClr>
                <a:schemeClr val="bg1"/>
              </a:buClr>
              <a:buFont typeface="System Font"/>
              <a:buChar char="-"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“insert quote”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7E2A3-B26D-A148-8D0C-46E789B4F2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4538391"/>
            <a:ext cx="3676650" cy="671069"/>
          </a:xfrm>
        </p:spPr>
        <p:txBody>
          <a:bodyPr wrap="none" anchor="b" anchorCtr="0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E5AD6B2-5A47-6642-BA9B-2703259194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2550" y="5254855"/>
            <a:ext cx="4641850" cy="193899"/>
          </a:xfr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0B5CA63-FAA7-A54B-B2E1-ACFA221C01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2550" y="5461724"/>
            <a:ext cx="4641850" cy="193899"/>
          </a:xfr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company name</a:t>
            </a:r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BE079F8A-4C72-A348-BC5A-34A70B11A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7EC00A5-1C84-B644-A010-0149E4A65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5517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– prim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720B5C-8333-5047-B270-7E403B8710CA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2C39F-88CD-E74E-869B-DDF29789E5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2964" y="1268093"/>
            <a:ext cx="8511762" cy="3257328"/>
          </a:xfrm>
        </p:spPr>
        <p:txBody>
          <a:bodyPr wrap="square">
            <a:noAutofit/>
          </a:bodyPr>
          <a:lstStyle>
            <a:lvl1pPr marL="0" indent="0">
              <a:lnSpc>
                <a:spcPct val="85000"/>
              </a:lnSpc>
              <a:spcBef>
                <a:spcPts val="500"/>
              </a:spcBef>
              <a:buNone/>
              <a:defRPr sz="4600" b="1" spc="20" baseline="0">
                <a:solidFill>
                  <a:schemeClr val="bg1"/>
                </a:solidFill>
              </a:defRPr>
            </a:lvl1pPr>
            <a:lvl2pPr marL="0" indent="-360000">
              <a:defRPr sz="4400">
                <a:solidFill>
                  <a:schemeClr val="bg1"/>
                </a:solidFill>
              </a:defRPr>
            </a:lvl2pPr>
            <a:lvl3pPr marL="720000" indent="-504000">
              <a:buClr>
                <a:schemeClr val="bg1"/>
              </a:buClr>
              <a:buFont typeface="System Font"/>
              <a:buChar char="–"/>
              <a:defRPr sz="4400">
                <a:solidFill>
                  <a:schemeClr val="bg1"/>
                </a:solidFill>
              </a:defRPr>
            </a:lvl3pPr>
            <a:lvl4pPr marL="0" indent="0">
              <a:buNone/>
              <a:defRPr sz="3000">
                <a:solidFill>
                  <a:schemeClr val="bg1"/>
                </a:solidFill>
              </a:defRPr>
            </a:lvl4pPr>
            <a:lvl5pPr marL="0" indent="-360000">
              <a:defRPr sz="3000">
                <a:solidFill>
                  <a:schemeClr val="bg1"/>
                </a:solidFill>
              </a:defRPr>
            </a:lvl5pPr>
            <a:lvl6pPr marL="0" indent="-228594">
              <a:buClr>
                <a:schemeClr val="bg1"/>
              </a:buClr>
              <a:buFont typeface="System Font"/>
              <a:buChar char="-"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“insert quote”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7E2A3-B26D-A148-8D0C-46E789B4F2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4538391"/>
            <a:ext cx="3676650" cy="671069"/>
          </a:xfrm>
        </p:spPr>
        <p:txBody>
          <a:bodyPr wrap="none" anchor="b" anchorCtr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E5AD6B2-5A47-6642-BA9B-2703259194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2550" y="5254855"/>
            <a:ext cx="4641850" cy="193899"/>
          </a:xfr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0B5CA63-FAA7-A54B-B2E1-ACFA221C01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2550" y="5461724"/>
            <a:ext cx="4641850" cy="193899"/>
          </a:xfr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company name</a:t>
            </a:r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1D5AE9F7-C4A5-3F43-BDDA-AD03FE5B2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7A4F1A5-D579-2C44-B8C1-95A34F0CC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6483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ri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720B5C-8333-5047-B270-7E403B8710CA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2C39F-88CD-E74E-869B-DDF29789E5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2964" y="1268093"/>
            <a:ext cx="8511762" cy="3257328"/>
          </a:xfrm>
        </p:spPr>
        <p:txBody>
          <a:bodyPr wrap="square">
            <a:noAutofit/>
          </a:bodyPr>
          <a:lstStyle>
            <a:lvl1pPr marL="0" indent="0">
              <a:lnSpc>
                <a:spcPct val="85000"/>
              </a:lnSpc>
              <a:spcBef>
                <a:spcPts val="500"/>
              </a:spcBef>
              <a:buNone/>
              <a:defRPr sz="4600" b="1" spc="20" baseline="0">
                <a:solidFill>
                  <a:schemeClr val="bg1"/>
                </a:solidFill>
              </a:defRPr>
            </a:lvl1pPr>
            <a:lvl2pPr marL="0" indent="-360000">
              <a:defRPr sz="4400">
                <a:solidFill>
                  <a:schemeClr val="bg1"/>
                </a:solidFill>
              </a:defRPr>
            </a:lvl2pPr>
            <a:lvl3pPr marL="720000" indent="-504000">
              <a:buClr>
                <a:schemeClr val="bg1"/>
              </a:buClr>
              <a:buFont typeface="System Font"/>
              <a:buChar char="–"/>
              <a:defRPr sz="4400">
                <a:solidFill>
                  <a:schemeClr val="bg1"/>
                </a:solidFill>
              </a:defRPr>
            </a:lvl3pPr>
            <a:lvl4pPr marL="0" indent="0">
              <a:buNone/>
              <a:defRPr sz="3000">
                <a:solidFill>
                  <a:schemeClr val="bg1"/>
                </a:solidFill>
              </a:defRPr>
            </a:lvl4pPr>
            <a:lvl5pPr marL="0" indent="-360000">
              <a:defRPr sz="3000">
                <a:solidFill>
                  <a:schemeClr val="bg1"/>
                </a:solidFill>
              </a:defRPr>
            </a:lvl5pPr>
            <a:lvl6pPr marL="0" indent="-228594">
              <a:buClr>
                <a:schemeClr val="bg1"/>
              </a:buClr>
              <a:buFont typeface="System Font"/>
              <a:buChar char="-"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“insert quote”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7E2A3-B26D-A148-8D0C-46E789B4F2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4538391"/>
            <a:ext cx="3676650" cy="671069"/>
          </a:xfrm>
        </p:spPr>
        <p:txBody>
          <a:bodyPr wrap="none" anchor="b" anchorCtr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E5AD6B2-5A47-6642-BA9B-2703259194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2550" y="5254855"/>
            <a:ext cx="4641850" cy="193899"/>
          </a:xfr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0B5CA63-FAA7-A54B-B2E1-ACFA221C01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2550" y="5461724"/>
            <a:ext cx="4641850" cy="193899"/>
          </a:xfr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company name</a:t>
            </a: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082FA83D-2CCA-4B44-9D53-138A8EF9C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6C7DEE3-EF24-DC40-B940-5E19F4B44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9423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ext – prim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B6F9F606-33BC-8145-B5B6-969FBE09A0D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193187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F57AB4F-3C98-3D41-BEA9-C78C301C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6" name="Slide Number Placeholder 10">
            <a:extLst>
              <a:ext uri="{FF2B5EF4-FFF2-40B4-BE49-F238E27FC236}">
                <a16:creationId xmlns:a16="http://schemas.microsoft.com/office/drawing/2014/main" id="{3A5F3E1E-DD99-8D48-BC55-6D342F889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200FB86C-4B7D-204C-9729-CB9AB0E76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631634-277E-7747-804A-A9CA13381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95" y="6361113"/>
            <a:ext cx="536448" cy="4414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791778-C9E6-B04E-83FE-6A7C723DC7FC}"/>
              </a:ext>
            </a:extLst>
          </p:cNvPr>
          <p:cNvSpPr/>
          <p:nvPr userDrawn="1"/>
        </p:nvSpPr>
        <p:spPr>
          <a:xfrm>
            <a:off x="0" y="1535113"/>
            <a:ext cx="6100583" cy="53228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72C7C5-4639-E44F-920D-A4B4C824C19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5565" y="1812925"/>
            <a:ext cx="5385600" cy="4548188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C748CBA-D49A-4545-8ECB-34C9582D576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2086" y="1812925"/>
            <a:ext cx="5388179" cy="4548188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27837D-0379-664A-9D0B-5E4C1FD8C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33" y="6414699"/>
            <a:ext cx="815605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34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ext – pri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10BEFA-1887-ED44-80DF-C60EB4D2C0E8}"/>
              </a:ext>
            </a:extLst>
          </p:cNvPr>
          <p:cNvSpPr/>
          <p:nvPr userDrawn="1"/>
        </p:nvSpPr>
        <p:spPr>
          <a:xfrm>
            <a:off x="6091417" y="1535113"/>
            <a:ext cx="6100583" cy="53228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5AF1E5B-853E-3646-B6E8-2EA06F53E16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5565" y="1812925"/>
            <a:ext cx="5385600" cy="4548188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C7BCC1D-EAA7-9042-AB73-3B32104BFC4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2086" y="1812925"/>
            <a:ext cx="5388179" cy="45481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30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3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30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C2696623-7CF0-DC4D-80A6-780620D8C8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3BCC663-853F-FD42-A89E-41B7344EE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DE605FFD-83BC-A146-A979-9080B3844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E7F4A0F-2D48-4446-B1AA-D2BF9C5DA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9114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ext – primary 1 &amp;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A223F37-1D04-5C41-A15E-EEC5051898A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CD25B1B-B178-0D48-B38C-F117A2334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E2CEDB08-BDFE-2B45-A991-6966E68F2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A99CC7B9-4D23-854C-8628-DDFB6C6D8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6D48F2-9728-D947-BC40-57FF99EE960D}"/>
              </a:ext>
            </a:extLst>
          </p:cNvPr>
          <p:cNvSpPr/>
          <p:nvPr userDrawn="1"/>
        </p:nvSpPr>
        <p:spPr>
          <a:xfrm>
            <a:off x="5994401" y="1535113"/>
            <a:ext cx="6197600" cy="482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CD2347-5F4D-4B4B-B9C5-5FEFE298CDA1}"/>
              </a:ext>
            </a:extLst>
          </p:cNvPr>
          <p:cNvSpPr/>
          <p:nvPr userDrawn="1"/>
        </p:nvSpPr>
        <p:spPr>
          <a:xfrm>
            <a:off x="-4761" y="1535113"/>
            <a:ext cx="6100761" cy="48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296ACDE-0B4C-4E40-A268-79F84727BE4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5565" y="1812925"/>
            <a:ext cx="5385600" cy="4548188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BAD7D2A-FD04-D743-A375-2023FA2E878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2086" y="1812925"/>
            <a:ext cx="5388179" cy="4548188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748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CC0B455-4C01-A64A-AB0E-A112DD909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69738A8-EEA0-C94A-9A9E-4BB3EDFAC7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062" y="1543990"/>
            <a:ext cx="6592888" cy="1203406"/>
          </a:xfrm>
        </p:spPr>
        <p:txBody>
          <a:bodyPr wrap="square">
            <a:spAutoFit/>
          </a:bodyPr>
          <a:lstStyle>
            <a:lvl1pPr marL="0" indent="0">
              <a:lnSpc>
                <a:spcPct val="85000"/>
              </a:lnSpc>
              <a:buNone/>
              <a:defRPr sz="4600" b="1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title, </a:t>
            </a:r>
            <a:br>
              <a:rPr lang="en-US" dirty="0"/>
            </a:br>
            <a:r>
              <a:rPr lang="en-US" dirty="0"/>
              <a:t>extending to two lines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73AF33D-7EF4-5146-9D08-6EE3A5CE16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3062" y="3124200"/>
            <a:ext cx="6592887" cy="838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Insert Presentation Subtitle, </a:t>
            </a:r>
            <a:br>
              <a:rPr lang="en-US" dirty="0"/>
            </a:br>
            <a:r>
              <a:rPr lang="en-US" dirty="0"/>
              <a:t>extending to two lines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9A6D4CA-FBFD-F54A-AED2-A73F22362D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50" y="4622800"/>
            <a:ext cx="3632200" cy="3342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6388455-B74C-9247-9DC0-00952504F0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5003800"/>
            <a:ext cx="3632200" cy="3582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00.00.2019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73A1CF-2AA0-40CA-BA56-283EAABD3A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63025" y="332469"/>
            <a:ext cx="2914981" cy="37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8BB46D-0E54-1E43-95D0-1F56577B60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371" y="256149"/>
            <a:ext cx="2253307" cy="113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93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ext – primary 2 &amp;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4CA660F-7367-3B4F-B864-DAFC02D66D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1E4FDF-FB75-A84B-ABB3-2E0BBB2DC4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5A7C4D12-E749-7842-B753-7FDEAEEDB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0B48E977-B5E3-7A4F-81CC-46222C6CE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825E83-F97A-4A4C-A1D2-70354DADAC9B}"/>
              </a:ext>
            </a:extLst>
          </p:cNvPr>
          <p:cNvSpPr/>
          <p:nvPr userDrawn="1"/>
        </p:nvSpPr>
        <p:spPr>
          <a:xfrm>
            <a:off x="5994400" y="1535113"/>
            <a:ext cx="6197599" cy="48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F16996-9C2D-E34C-9AE4-271D5479DB19}"/>
              </a:ext>
            </a:extLst>
          </p:cNvPr>
          <p:cNvSpPr/>
          <p:nvPr userDrawn="1"/>
        </p:nvSpPr>
        <p:spPr>
          <a:xfrm>
            <a:off x="-3416" y="1535113"/>
            <a:ext cx="6094653" cy="482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13A180F-C27E-8C4A-8375-D7FDAF5D202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2086" y="1812925"/>
            <a:ext cx="5388179" cy="4548188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F03BB7E-FFC3-874E-AC02-E5F81A80DF9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5565" y="1812925"/>
            <a:ext cx="5385600" cy="4548188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028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ext – primary 1 &amp;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D47EF05-2E73-A04F-9996-CA6234D8E44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06552E7-6B65-8649-81EB-2083EA26B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09630073-811D-4044-B537-959F59636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23F9B95-C47D-3041-9EB3-05D436C8A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305316-4D36-7148-90F5-3F8A7AE17009}"/>
              </a:ext>
            </a:extLst>
          </p:cNvPr>
          <p:cNvSpPr/>
          <p:nvPr userDrawn="1"/>
        </p:nvSpPr>
        <p:spPr>
          <a:xfrm>
            <a:off x="5994400" y="1535113"/>
            <a:ext cx="6197599" cy="48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F10E55-E32E-DB43-8C4C-9F0AD23D5EE0}"/>
              </a:ext>
            </a:extLst>
          </p:cNvPr>
          <p:cNvSpPr/>
          <p:nvPr userDrawn="1"/>
        </p:nvSpPr>
        <p:spPr>
          <a:xfrm>
            <a:off x="-3416" y="1535113"/>
            <a:ext cx="6094653" cy="48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280C5EE-C44A-E147-AC38-DF97D90F8F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2086" y="1812925"/>
            <a:ext cx="5388179" cy="4548188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6BCD4C36-1347-4246-A840-4C688D1928A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5565" y="1812925"/>
            <a:ext cx="5385600" cy="4548188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080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ext – primary 2 &amp;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D47EF05-2E73-A04F-9996-CA6234D8E44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06552E7-6B65-8649-81EB-2083EA26B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43501571-6F36-7B4D-BCBB-95043153D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DA51E39-3882-DC4D-BBB9-8FD3F74E6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2390CF-2D09-2847-A471-FE7CD0696FA3}"/>
              </a:ext>
            </a:extLst>
          </p:cNvPr>
          <p:cNvSpPr/>
          <p:nvPr userDrawn="1"/>
        </p:nvSpPr>
        <p:spPr>
          <a:xfrm>
            <a:off x="5994400" y="1535113"/>
            <a:ext cx="6197599" cy="482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6DA44E-71C4-F84C-AA3E-981C7EB4A5F7}"/>
              </a:ext>
            </a:extLst>
          </p:cNvPr>
          <p:cNvSpPr/>
          <p:nvPr userDrawn="1"/>
        </p:nvSpPr>
        <p:spPr>
          <a:xfrm>
            <a:off x="-3416" y="1535113"/>
            <a:ext cx="6094653" cy="482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7DAA77B-93E1-0441-AED9-BB0A371563B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2086" y="1812925"/>
            <a:ext cx="5388179" cy="4548188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6AAE028C-C4AF-B04F-9549-B6118BDD3BD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5565" y="1812925"/>
            <a:ext cx="5385600" cy="4548188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050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/text (large) –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F8CC6B1-E560-BD4B-A011-FFCCC0F3A4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28194"/>
            <a:ext cx="5213350" cy="473291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CE6A6BB-0328-6349-917A-289D47FB387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644896" y="1812925"/>
            <a:ext cx="5602288" cy="43307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E6BD198-E6D3-8646-81B3-F6108FC006D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062BA85-CA72-6445-9B5C-234B487ED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E7C46CB9-9E5A-3049-B53F-BABEDF99A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D652B1F-EC38-C446-8A6E-A912A7B0F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061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/text (large) – primary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2E0C5B-7338-C844-871C-010E7009D60F}"/>
              </a:ext>
            </a:extLst>
          </p:cNvPr>
          <p:cNvSpPr/>
          <p:nvPr userDrawn="1"/>
        </p:nvSpPr>
        <p:spPr>
          <a:xfrm>
            <a:off x="5213350" y="812800"/>
            <a:ext cx="6978650" cy="604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F8CC6B1-E560-BD4B-A011-FFCCC0F3A4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28194"/>
            <a:ext cx="5213350" cy="473291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5206DEF-C5C4-3F4A-A904-13B920B485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644896" y="1812925"/>
            <a:ext cx="5602288" cy="43307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9C3AEA06-15A0-0945-9B80-D0CE294763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7" y="1221763"/>
            <a:ext cx="4656738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A9EA053-CC9B-8647-AE35-72F35CAFB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4656136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D527A90F-DC59-F74D-A23C-567984CF4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614262E-143D-C544-9734-A476E62ED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651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/text (large) – primary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2E0C5B-7338-C844-871C-010E7009D60F}"/>
              </a:ext>
            </a:extLst>
          </p:cNvPr>
          <p:cNvSpPr/>
          <p:nvPr userDrawn="1"/>
        </p:nvSpPr>
        <p:spPr>
          <a:xfrm>
            <a:off x="5213350" y="812800"/>
            <a:ext cx="6978650" cy="604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F8CC6B1-E560-BD4B-A011-FFCCC0F3A4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28194"/>
            <a:ext cx="5213350" cy="473291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4D864E2-48B3-ED47-810F-498BF3C885C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644896" y="1812925"/>
            <a:ext cx="5602288" cy="43307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4A7AE40-7F73-C140-8F00-5025C91B5C8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7" y="1221763"/>
            <a:ext cx="4656738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3A6F17A-1017-2240-A079-6F028861E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4656136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0594A94C-8C85-DC41-A12F-E2C560796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036FD249-A5E0-324A-AADD-CA17DA8C3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1767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/text (medium) –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F8CC6B1-E560-BD4B-A011-FFCCC0F3A4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28194"/>
            <a:ext cx="5213350" cy="473291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33AD2B5-6E7E-CD41-8849-C198BD18958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44897" y="1812925"/>
            <a:ext cx="5627942" cy="4359275"/>
          </a:xfrm>
        </p:spPr>
        <p:txBody>
          <a:bodyPr/>
          <a:lstStyle>
            <a:lvl1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8003615-5B56-484F-8827-3EDF8F48EB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DFA92A5-35E2-334A-970F-64E1280D10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2B25201F-046C-E84D-B28C-84A17E84C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7EEE243-1A15-264B-8C29-6FDC4794A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5766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/text (medium) – primary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2E0C5B-7338-C844-871C-010E7009D60F}"/>
              </a:ext>
            </a:extLst>
          </p:cNvPr>
          <p:cNvSpPr/>
          <p:nvPr userDrawn="1"/>
        </p:nvSpPr>
        <p:spPr>
          <a:xfrm>
            <a:off x="5213350" y="812800"/>
            <a:ext cx="6978650" cy="604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F8CC6B1-E560-BD4B-A011-FFCCC0F3A4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28194"/>
            <a:ext cx="5213350" cy="473291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2B72668-CECF-F74F-9885-384B42A94F9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44897" y="1812925"/>
            <a:ext cx="5627942" cy="4359275"/>
          </a:xfrm>
        </p:spPr>
        <p:txBody>
          <a:bodyPr/>
          <a:lstStyle>
            <a:lvl1pPr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81ED0283-B16A-1A45-B711-DA8F86386B8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7" y="1221763"/>
            <a:ext cx="4656738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EB68D5F-11CB-8740-BDD5-974ABE70E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4656136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27971CDA-E137-9745-A2FA-212F5A640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E307C96-F9FD-EA49-B706-62CC40B57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244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/text (medium) – primary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2E0C5B-7338-C844-871C-010E7009D60F}"/>
              </a:ext>
            </a:extLst>
          </p:cNvPr>
          <p:cNvSpPr/>
          <p:nvPr userDrawn="1"/>
        </p:nvSpPr>
        <p:spPr>
          <a:xfrm>
            <a:off x="5213350" y="812800"/>
            <a:ext cx="6978650" cy="604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F8CC6B1-E560-BD4B-A011-FFCCC0F3A4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28194"/>
            <a:ext cx="5213350" cy="473291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7478E44-BCA2-6447-8037-E2F9958A6E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44897" y="1812925"/>
            <a:ext cx="5627942" cy="4359275"/>
          </a:xfrm>
        </p:spPr>
        <p:txBody>
          <a:bodyPr/>
          <a:lstStyle>
            <a:lvl1pPr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E0084F56-DA1E-ED48-8CAD-DF3AE8187E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7" y="1221763"/>
            <a:ext cx="4656738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095F264-E0BA-B24A-81AD-30BF1CDAA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4656136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95093492-2BB8-624B-86E9-F2B9C3D2E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EA425E6-4F2C-5148-9954-E2B1D6C2A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923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F8CC6B1-E560-BD4B-A011-FFCCC0F3A4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28194"/>
            <a:ext cx="12192000" cy="473291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BEBD8A8-52A6-7F47-BC0C-9F69DDCE48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1121FA5-2B9A-024D-BFAC-51CA07DBA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977674FE-D114-6D4E-98A7-8D1917EDF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B5163D0-501E-F043-8E3D-A6A7404C3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092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rim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720B5C-8333-5047-B270-7E403B8710CA}"/>
              </a:ext>
            </a:extLst>
          </p:cNvPr>
          <p:cNvSpPr/>
          <p:nvPr userDrawn="1"/>
        </p:nvSpPr>
        <p:spPr>
          <a:xfrm>
            <a:off x="2308226" y="404814"/>
            <a:ext cx="9883774" cy="6453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F161D65-15AB-2646-A22F-A7338D7511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938" y="812800"/>
            <a:ext cx="17409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0AFE0B3-762F-1C4A-8431-EC8525C90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71888" y="812800"/>
            <a:ext cx="1357312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en-GB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23EE29E-021F-104C-8AF3-51194B95E3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21287" y="812800"/>
            <a:ext cx="3870325" cy="63420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  <a:endParaRPr lang="en-GB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A561314-1C8B-F344-A2CC-541DAC9F84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71038" y="868752"/>
            <a:ext cx="2212974" cy="25836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188820A-ACFE-3A48-A8BB-0BE4B9C88B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71888" y="1812925"/>
            <a:ext cx="1357312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en-GB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ABD9565-0386-F240-9019-C64403E737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1287" y="1812925"/>
            <a:ext cx="3870325" cy="63420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  <a:endParaRPr lang="en-GB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EAC9DB6-241A-BF40-A9DC-B751ED6E0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71038" y="1864115"/>
            <a:ext cx="2212974" cy="25836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164C99E-33A4-3B4D-A903-99E7433D2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71888" y="2833679"/>
            <a:ext cx="1357312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en-GB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445AD7C-FFC9-5046-8FC1-BC612B7425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3350" y="2833679"/>
            <a:ext cx="3870325" cy="63420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  <a:endParaRPr lang="en-GB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3BF808A-24A6-C34B-9CDC-8BF7FDC9DC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71038" y="2833679"/>
            <a:ext cx="2212974" cy="25836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6D048E3E-CE2E-B94B-BB29-905CAC3616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71889" y="3822690"/>
            <a:ext cx="1357312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en-GB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35752CE-BA42-3A4B-853D-8F196F3874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13351" y="3822690"/>
            <a:ext cx="3870325" cy="63420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  <a:endParaRPr lang="en-GB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304DA9B-7D81-B14F-978A-94B8298A1B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71039" y="3822690"/>
            <a:ext cx="2212974" cy="25836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E502B566-F858-3F46-BBDD-5FF00D28C8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63950" y="4807731"/>
            <a:ext cx="1357312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en-GB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E6248B4-84E7-C84F-80AE-4AA98CA33B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05412" y="4807731"/>
            <a:ext cx="3870325" cy="63420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  <a:endParaRPr lang="en-GB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F3B2A6C-DD35-AE43-86A8-C927850E87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63100" y="4807731"/>
            <a:ext cx="2212974" cy="25836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D85B53C-38FA-D84F-8D9A-D63417CFC1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63950" y="5790191"/>
            <a:ext cx="1357312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en-GB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24186A89-8FF6-9349-A7BF-999634D383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5412" y="5790191"/>
            <a:ext cx="3870325" cy="568541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  <a:endParaRPr lang="en-GB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8528E98A-31B7-254F-936F-FC69043901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63100" y="5790191"/>
            <a:ext cx="2212974" cy="25836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7EA41379-1E2E-F842-9ABF-5F23652FB05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23562" y="857642"/>
            <a:ext cx="362538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1.</a:t>
            </a:r>
            <a:endParaRPr lang="en-GB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2389E9A3-76F8-6649-ACA1-76CFA58FBA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23562" y="1846137"/>
            <a:ext cx="362538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2.</a:t>
            </a:r>
            <a:endParaRPr lang="en-GB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457B044E-0FE8-C34E-965E-7D886D85FD6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19888" y="2833679"/>
            <a:ext cx="362538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3.</a:t>
            </a:r>
            <a:endParaRPr lang="en-GB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DA24FC1B-220E-984C-B43B-80E92BAEC2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14175" y="3822690"/>
            <a:ext cx="362538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4.</a:t>
            </a:r>
            <a:endParaRPr lang="en-GB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8C0D70D-8DC6-4142-AA22-AC27CA8F769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06237" y="4807731"/>
            <a:ext cx="362538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5.</a:t>
            </a:r>
            <a:endParaRPr lang="en-GB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76BF80C9-AA1A-1943-BE9D-C53F4573CCE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06237" y="5809638"/>
            <a:ext cx="362538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6.</a:t>
            </a:r>
            <a:endParaRPr lang="en-GB" dirty="0"/>
          </a:p>
        </p:txBody>
      </p:sp>
      <p:sp>
        <p:nvSpPr>
          <p:cNvPr id="56" name="Slide Number Placeholder 10">
            <a:extLst>
              <a:ext uri="{FF2B5EF4-FFF2-40B4-BE49-F238E27FC236}">
                <a16:creationId xmlns:a16="http://schemas.microsoft.com/office/drawing/2014/main" id="{6E34CB83-947C-F340-A54E-20D41D0BE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B86931D5-A902-A341-AC9D-15D49674B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1425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- 1/3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DB3A7D2-AB40-7E46-99F9-68453D28673E}"/>
              </a:ext>
            </a:extLst>
          </p:cNvPr>
          <p:cNvSpPr/>
          <p:nvPr userDrawn="1"/>
        </p:nvSpPr>
        <p:spPr>
          <a:xfrm>
            <a:off x="8503920" y="0"/>
            <a:ext cx="36880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209AC2C-DE81-204D-B67E-DA4C21736390}"/>
              </a:ext>
            </a:extLst>
          </p:cNvPr>
          <p:cNvCxnSpPr>
            <a:cxnSpLocks/>
          </p:cNvCxnSpPr>
          <p:nvPr userDrawn="1"/>
        </p:nvCxnSpPr>
        <p:spPr>
          <a:xfrm flipV="1">
            <a:off x="8896350" y="1532203"/>
            <a:ext cx="2892239" cy="291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B881843-1D05-AF45-BD2E-854D659266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41F0930-3006-AE43-96D8-097B29B70A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548C2E47-2423-2E42-AEFC-615ADCA9F9D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896349" y="1812925"/>
            <a:ext cx="2887664" cy="4548188"/>
          </a:xfrm>
        </p:spPr>
        <p:txBody>
          <a:bodyPr/>
          <a:lstStyle>
            <a:lvl1pPr indent="-360000"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9DC561A1-32FA-1243-8F22-CB2D0BA1A65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373063" y="1812925"/>
            <a:ext cx="7561262" cy="454818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343F718-15BB-774C-8B97-1CCE87E4B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6B361DBE-B761-0648-84CE-96425DE8B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6523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_light-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899315A-BA46-C14C-83A5-15271A163B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8BF45-ABF8-F24C-B12A-B2B957F192FF}"/>
              </a:ext>
            </a:extLst>
          </p:cNvPr>
          <p:cNvSpPr/>
          <p:nvPr userDrawn="1"/>
        </p:nvSpPr>
        <p:spPr>
          <a:xfrm>
            <a:off x="8484781" y="0"/>
            <a:ext cx="370721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86444D-DB57-7B49-A05D-E8166DE24CFF}"/>
              </a:ext>
            </a:extLst>
          </p:cNvPr>
          <p:cNvCxnSpPr>
            <a:cxnSpLocks/>
          </p:cNvCxnSpPr>
          <p:nvPr userDrawn="1"/>
        </p:nvCxnSpPr>
        <p:spPr>
          <a:xfrm>
            <a:off x="8896350" y="1535113"/>
            <a:ext cx="288766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EA8C210-EC08-D648-8F42-1A8A95A8C887}"/>
              </a:ext>
            </a:extLst>
          </p:cNvPr>
          <p:cNvSpPr txBox="1">
            <a:spLocks/>
          </p:cNvSpPr>
          <p:nvPr userDrawn="1"/>
        </p:nvSpPr>
        <p:spPr>
          <a:xfrm>
            <a:off x="3086100" y="6561364"/>
            <a:ext cx="8145463" cy="156096"/>
          </a:xfrm>
          <a:prstGeom prst="rect">
            <a:avLst/>
          </a:prstGeom>
        </p:spPr>
        <p:txBody>
          <a:bodyPr tIns="0" rIns="0" anchor="t">
            <a:noAutofit/>
          </a:bodyPr>
          <a:lstStyle>
            <a:lvl1pPr marL="228594" indent="-228594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bg1"/>
                </a:solidFill>
              </a:rPr>
              <a:t>Insert footer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FF6F5362-83CF-B345-AF9A-A6CCAC6CA2F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896349" y="1812925"/>
            <a:ext cx="2887664" cy="4548188"/>
          </a:xfrm>
        </p:spPr>
        <p:txBody>
          <a:bodyPr/>
          <a:lstStyle>
            <a:lvl1pPr>
              <a:buClr>
                <a:schemeClr val="accent2"/>
              </a:buClr>
              <a:defRPr sz="30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3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30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50FEAC13-2522-8343-B8FA-ABF237D022E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8DC563A-1EBE-1040-97F1-5EC0488434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6AF4724E-4DA9-B64D-9D75-4998FA30677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373063" y="1812925"/>
            <a:ext cx="7561262" cy="454818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7E146D4C-3E1A-E640-903A-9F44761E2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3BA3A69C-69FC-2E46-AF89-D4692D4AF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1BAFF-4F1C-C846-B18A-68C9E483A8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33" y="6414699"/>
            <a:ext cx="815605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55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_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F9B445E-3FE7-9E43-A0F2-36ADBB51DA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8BF45-ABF8-F24C-B12A-B2B957F192FF}"/>
              </a:ext>
            </a:extLst>
          </p:cNvPr>
          <p:cNvSpPr/>
          <p:nvPr userDrawn="1"/>
        </p:nvSpPr>
        <p:spPr>
          <a:xfrm>
            <a:off x="8484781" y="0"/>
            <a:ext cx="370721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78195FA-3456-BB45-B99D-FEDAC5CB585E}"/>
              </a:ext>
            </a:extLst>
          </p:cNvPr>
          <p:cNvSpPr txBox="1">
            <a:spLocks/>
          </p:cNvSpPr>
          <p:nvPr userDrawn="1"/>
        </p:nvSpPr>
        <p:spPr>
          <a:xfrm>
            <a:off x="3086100" y="6561364"/>
            <a:ext cx="8145463" cy="156096"/>
          </a:xfrm>
          <a:prstGeom prst="rect">
            <a:avLst/>
          </a:prstGeom>
        </p:spPr>
        <p:txBody>
          <a:bodyPr tIns="0" rIns="0" anchor="t">
            <a:noAutofit/>
          </a:bodyPr>
          <a:lstStyle>
            <a:lvl1pPr marL="228594" indent="-228594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bg1"/>
                </a:solidFill>
              </a:rPr>
              <a:t>Insert footer</a:t>
            </a:r>
            <a:endParaRPr lang="en-GB" sz="800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43CCAA-40C9-604B-A78A-BCEFFF9E3974}"/>
              </a:ext>
            </a:extLst>
          </p:cNvPr>
          <p:cNvCxnSpPr>
            <a:cxnSpLocks/>
          </p:cNvCxnSpPr>
          <p:nvPr userDrawn="1"/>
        </p:nvCxnSpPr>
        <p:spPr>
          <a:xfrm flipV="1">
            <a:off x="8896350" y="1532203"/>
            <a:ext cx="2892239" cy="291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D0327EDB-694E-5040-8584-DA8368B0DB4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57D4492-6710-1148-A6E5-A93D2F4F1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buClr>
                <a:schemeClr val="bg1"/>
              </a:buClr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4B2CBCE7-4F7B-4241-844F-1136D8877B8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896349" y="1812925"/>
            <a:ext cx="2887664" cy="4548188"/>
          </a:xfrm>
        </p:spPr>
        <p:txBody>
          <a:bodyPr/>
          <a:lstStyle>
            <a:lvl1pPr indent="-360000"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D36EF9A7-6118-034E-B9E8-22C507139B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373063" y="1812925"/>
            <a:ext cx="7561262" cy="454818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CB7C6DB1-7C35-574D-A7B2-8E69BB821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779A5555-F5C1-5842-A645-88A91100C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6E05D2-61AD-D34B-A0CB-A50CF42F72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33" y="6414699"/>
            <a:ext cx="815605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47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primary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B8BF45-ABF8-F24C-B12A-B2B957F192FF}"/>
              </a:ext>
            </a:extLst>
          </p:cNvPr>
          <p:cNvSpPr/>
          <p:nvPr userDrawn="1"/>
        </p:nvSpPr>
        <p:spPr>
          <a:xfrm>
            <a:off x="8484781" y="407988"/>
            <a:ext cx="3707219" cy="6450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76260D-CA4B-884B-8C3E-5FF69193058D}"/>
              </a:ext>
            </a:extLst>
          </p:cNvPr>
          <p:cNvCxnSpPr>
            <a:cxnSpLocks/>
          </p:cNvCxnSpPr>
          <p:nvPr userDrawn="1"/>
        </p:nvCxnSpPr>
        <p:spPr>
          <a:xfrm flipV="1">
            <a:off x="8896350" y="1532203"/>
            <a:ext cx="2892239" cy="291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CCE67438-2B2F-4643-A6F2-819E11D9F5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AE85021-7F8B-4949-9FD7-E9C711E8B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C20807BE-17DC-B249-8162-A5D4F83C1DA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373063" y="1812925"/>
            <a:ext cx="7561262" cy="454818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B2E26EC-E310-6A44-AB9B-CE1563780A9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896349" y="1812925"/>
            <a:ext cx="2887664" cy="4548188"/>
          </a:xfrm>
        </p:spPr>
        <p:txBody>
          <a:bodyPr/>
          <a:lstStyle>
            <a:lvl1pPr indent="-360000"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AA7D0C98-CB62-1B42-992B-1B88BC922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B1C5B0C-AD29-E24B-A1CE-DA6B30B0C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25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primary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9685B58-58E3-F545-9AD3-25509FF35D33}"/>
              </a:ext>
            </a:extLst>
          </p:cNvPr>
          <p:cNvSpPr/>
          <p:nvPr userDrawn="1"/>
        </p:nvSpPr>
        <p:spPr>
          <a:xfrm>
            <a:off x="8484781" y="407988"/>
            <a:ext cx="3707219" cy="6450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51C4B0DE-E4D2-2445-83B1-8BEF37F4C5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2B2BECB-9C9F-0F46-8A75-408C2A240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C300C1F6-A402-7A4A-AD93-EF845D2B97E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896349" y="1812925"/>
            <a:ext cx="2887664" cy="4548188"/>
          </a:xfrm>
        </p:spPr>
        <p:txBody>
          <a:bodyPr/>
          <a:lstStyle>
            <a:lvl1pPr indent="-360000"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7FDD742-2F22-AB43-89B9-467830620D42}"/>
              </a:ext>
            </a:extLst>
          </p:cNvPr>
          <p:cNvCxnSpPr>
            <a:cxnSpLocks/>
          </p:cNvCxnSpPr>
          <p:nvPr userDrawn="1"/>
        </p:nvCxnSpPr>
        <p:spPr>
          <a:xfrm flipV="1">
            <a:off x="8896350" y="1532203"/>
            <a:ext cx="2892239" cy="291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2B47BCC9-DB20-CD48-9074-D06E72F048C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373063" y="1812925"/>
            <a:ext cx="7561262" cy="454818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EBDA6F9A-4A06-B640-A556-83879EB4F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080E3DD8-4D20-3245-8B7F-62DDD6AE0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15369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- 2/3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F054E2BE-8432-3247-907A-20066AFAD9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65937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84DF74-D20C-6B47-BFEF-0F74DDA613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6592886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0AE0C4D-2A77-A94B-B784-2D927FE16B5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85760" y="1812925"/>
            <a:ext cx="2700339" cy="4548188"/>
          </a:xfrm>
        </p:spPr>
        <p:txBody>
          <a:bodyPr/>
          <a:lstStyle>
            <a:lvl1pPr indent="-360000"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29BA48DF-00DB-CA4A-9860-8EF205F7D9C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057650" y="1812925"/>
            <a:ext cx="7561262" cy="454818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084EB1F1-B3C5-9042-B4DF-37C1247A1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D33FA30-485A-BD43-92D9-519A25A56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8118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- 2/3 – primary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B8BF45-ABF8-F24C-B12A-B2B957F192FF}"/>
              </a:ext>
            </a:extLst>
          </p:cNvPr>
          <p:cNvSpPr/>
          <p:nvPr userDrawn="1"/>
        </p:nvSpPr>
        <p:spPr>
          <a:xfrm>
            <a:off x="0" y="0"/>
            <a:ext cx="32734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F054E2BE-8432-3247-907A-20066AFAD9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2713387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84DF74-D20C-6B47-BFEF-0F74DDA613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2713036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buClr>
                <a:schemeClr val="bg1"/>
              </a:buClr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0AE0C4D-2A77-A94B-B784-2D927FE16B5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85760" y="1812925"/>
            <a:ext cx="2700339" cy="4548188"/>
          </a:xfrm>
        </p:spPr>
        <p:txBody>
          <a:bodyPr/>
          <a:lstStyle>
            <a:lvl1pPr indent="-360000"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29BA48DF-00DB-CA4A-9860-8EF205F7D9C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057650" y="1812925"/>
            <a:ext cx="7561262" cy="454818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F2AFD75B-383E-F24B-89A6-DF81FFB68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7A563F9-F6CF-114B-A521-3CFEA1D67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33CBC5-CD1E-584C-86B3-EC7B17948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33" y="6414699"/>
            <a:ext cx="815605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80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- 2/3 – primary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B8BF45-ABF8-F24C-B12A-B2B957F192FF}"/>
              </a:ext>
            </a:extLst>
          </p:cNvPr>
          <p:cNvSpPr/>
          <p:nvPr userDrawn="1"/>
        </p:nvSpPr>
        <p:spPr>
          <a:xfrm>
            <a:off x="0" y="0"/>
            <a:ext cx="32734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5536269-CAA9-9A4F-A51E-82CD31E9064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2713387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DF7192A-A33B-B246-92F3-4ADADAB5A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2713036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buClr>
                <a:schemeClr val="bg1"/>
              </a:buClr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A02127E-C78E-0948-9FBD-5899761FA8D3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85760" y="1812925"/>
            <a:ext cx="2700339" cy="4548188"/>
          </a:xfrm>
        </p:spPr>
        <p:txBody>
          <a:bodyPr/>
          <a:lstStyle>
            <a:lvl1pPr indent="-360000">
              <a:buClr>
                <a:schemeClr val="bg1"/>
              </a:buClr>
              <a:defRPr sz="3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3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5930C1B2-6C21-0C44-B446-7192356D405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057650" y="1812925"/>
            <a:ext cx="7561262" cy="454818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2027C7E6-014F-A949-8B25-F5E2BFAD2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B067CD9-6B02-7B47-B467-ECDADB633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596139-7867-8042-9D07-5678885B7E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33" y="6414699"/>
            <a:ext cx="815605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36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2E0C5B-7338-C844-871C-010E7009D60F}"/>
              </a:ext>
            </a:extLst>
          </p:cNvPr>
          <p:cNvSpPr/>
          <p:nvPr userDrawn="1"/>
        </p:nvSpPr>
        <p:spPr>
          <a:xfrm>
            <a:off x="4640550" y="404814"/>
            <a:ext cx="7551450" cy="64531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87D5287F-26C1-C94C-A0E5-3ACE7DCE31A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3875587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48EB956-CAC1-BE4B-A928-4B2C6B2AD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3875086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068E268A-C46C-7A4A-9FC9-F56B912DF88E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73064" y="1812925"/>
            <a:ext cx="3875086" cy="4548188"/>
          </a:xfrm>
        </p:spPr>
        <p:txBody>
          <a:bodyPr/>
          <a:lstStyle>
            <a:lvl1pPr indent="-360000"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0EFE0BB-5152-C147-BB34-C4F3B15B462B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213350" y="1812925"/>
            <a:ext cx="6405562" cy="454818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B75E6630-A092-B44D-B13C-0B763FD19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10353A8-2752-7643-ACF1-8541095EB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494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2E0C5B-7338-C844-871C-010E7009D60F}"/>
              </a:ext>
            </a:extLst>
          </p:cNvPr>
          <p:cNvSpPr/>
          <p:nvPr userDrawn="1"/>
        </p:nvSpPr>
        <p:spPr>
          <a:xfrm>
            <a:off x="4640550" y="404814"/>
            <a:ext cx="7551450" cy="6453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EC5E147F-84CC-B14B-84D4-BC1BAFF1738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3875587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D3D7C65-B284-614F-8308-0AD4C8517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3875086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7DB8970-D352-9741-BACD-F177902C850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73064" y="1812925"/>
            <a:ext cx="3875086" cy="4548188"/>
          </a:xfrm>
        </p:spPr>
        <p:txBody>
          <a:bodyPr/>
          <a:lstStyle>
            <a:lvl1pPr indent="-360000"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829D9F35-C5A4-9F46-98E7-58F51109346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213350" y="1812925"/>
            <a:ext cx="6405562" cy="454818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4E783CFE-E817-DB4B-96F9-83D639AA0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2365B5D-F6C6-D648-93E1-264DFE601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46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ri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6B86A0C-00BB-D948-A4B7-8C9AE343A809}"/>
              </a:ext>
            </a:extLst>
          </p:cNvPr>
          <p:cNvSpPr/>
          <p:nvPr userDrawn="1"/>
        </p:nvSpPr>
        <p:spPr>
          <a:xfrm>
            <a:off x="2308226" y="404814"/>
            <a:ext cx="9883774" cy="64531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07E592C-AC3A-DC4F-957E-53F9C9731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938" y="812800"/>
            <a:ext cx="17409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BE953B2-DB48-0945-B021-5B60F9EFE8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71888" y="812800"/>
            <a:ext cx="1357312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en-GB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370556F5-76EB-F64F-8C68-5EF0290175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21287" y="812800"/>
            <a:ext cx="3870325" cy="63420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  <a:endParaRPr lang="en-GB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B7AE9083-4FBC-4040-BE18-D1FDE7C686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71038" y="868752"/>
            <a:ext cx="2212974" cy="25836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8237538-8B35-2948-821F-52CF0E2756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71888" y="1812925"/>
            <a:ext cx="1357312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en-GB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769BEA2-6CF7-B940-81E3-8EE0F7C71B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1287" y="1812925"/>
            <a:ext cx="3870325" cy="63420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  <a:endParaRPr lang="en-GB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27C68F7D-9B08-BD47-9A05-235FBC0C96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71038" y="1864115"/>
            <a:ext cx="2212974" cy="25836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A80C0D0C-9493-1D4F-BDBD-F05726E1C3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71888" y="2833679"/>
            <a:ext cx="1357312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en-GB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9AAAE8D-A528-6F43-B413-71AA6E995C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3350" y="2833679"/>
            <a:ext cx="3870325" cy="63420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  <a:endParaRPr lang="en-GB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8406D02-6C7C-2B45-ADFD-D19D2107EC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71038" y="2833679"/>
            <a:ext cx="2212974" cy="25836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16F55245-EA5B-D646-B35C-F8BF7718AD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71889" y="3822690"/>
            <a:ext cx="1357312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en-GB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187F61B-C15F-2E43-B16B-29FBE06A1B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13351" y="3822690"/>
            <a:ext cx="3870325" cy="63420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  <a:endParaRPr lang="en-GB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F56D728F-E697-3640-B14E-B08B19836D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71039" y="3822690"/>
            <a:ext cx="2212974" cy="25836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69AD58D-034F-9D4D-9CBF-512CEDB611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63950" y="4807731"/>
            <a:ext cx="1357312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en-GB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EA462EE7-B11A-1744-9A36-169AE18474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05412" y="4807731"/>
            <a:ext cx="3870325" cy="634206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  <a:endParaRPr lang="en-GB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7AD0969-DAD3-8A4A-9ADA-302483C848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63100" y="4807731"/>
            <a:ext cx="2212974" cy="25836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683BD40A-B661-C54B-9218-D0FA1675C9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63950" y="5790191"/>
            <a:ext cx="1357312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  <a:endParaRPr lang="en-GB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D3E1977-AB47-5E4C-B6D2-32D2335B80F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5412" y="5790191"/>
            <a:ext cx="3870325" cy="568541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  <a:endParaRPr lang="en-GB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1BE49D3-F1B5-E54A-AA1A-611E790B25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63100" y="5790191"/>
            <a:ext cx="2212974" cy="25836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</a:t>
            </a:r>
            <a:endParaRPr lang="en-GB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2061F79E-C729-6F45-8D74-AFC4924F6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23562" y="857642"/>
            <a:ext cx="362538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1.</a:t>
            </a:r>
            <a:endParaRPr lang="en-GB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235F082B-3A40-BE49-822B-AA84E9881E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23562" y="1846137"/>
            <a:ext cx="362538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2.</a:t>
            </a:r>
            <a:endParaRPr lang="en-GB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058E7103-909A-544A-BDD6-7F0A9F4EE91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19888" y="2833679"/>
            <a:ext cx="362538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3.</a:t>
            </a:r>
            <a:endParaRPr lang="en-GB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8C78F73A-FF83-6E45-B1AE-4076226AA84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14175" y="3822690"/>
            <a:ext cx="362538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4.</a:t>
            </a:r>
            <a:endParaRPr lang="en-GB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E6F3DB70-3B26-384E-9E01-DBBB995E5D0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06237" y="4807731"/>
            <a:ext cx="362538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5.</a:t>
            </a:r>
            <a:endParaRPr lang="en-GB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32EBFA8A-7432-704A-B9E4-B24E156C5B2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06237" y="5809638"/>
            <a:ext cx="362538" cy="27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6.</a:t>
            </a:r>
            <a:endParaRPr lang="en-GB" dirty="0"/>
          </a:p>
        </p:txBody>
      </p:sp>
      <p:sp>
        <p:nvSpPr>
          <p:cNvPr id="58" name="Slide Number Placeholder 10">
            <a:extLst>
              <a:ext uri="{FF2B5EF4-FFF2-40B4-BE49-F238E27FC236}">
                <a16:creationId xmlns:a16="http://schemas.microsoft.com/office/drawing/2014/main" id="{FD8A113A-C90A-D948-AA60-D0EE044173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9" name="Footer Placeholder 3">
            <a:extLst>
              <a:ext uri="{FF2B5EF4-FFF2-40B4-BE49-F238E27FC236}">
                <a16:creationId xmlns:a16="http://schemas.microsoft.com/office/drawing/2014/main" id="{507FBFEE-784A-114B-95F4-EC3033674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9411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 3 Column + Icons –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5CFB8B4-68E4-844C-9A3C-D6AB6D06920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73064" y="225493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FD2B79C-F0C0-AC41-A2D0-45490C06A85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7086" y="225493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F393624-2826-3541-91C4-F99BF696CE9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23692" y="225493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80231216-7ACC-AC4F-A745-568ADA0C148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73064" y="424048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F64843F0-14CD-5346-A857-500B5E891D1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257086" y="424048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1DCC3EE1-B419-8841-A88C-1B9DAC1AA97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23692" y="424048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5727491F-CDE6-554F-AC65-A300727A39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65E77B59-DDA2-C049-9A39-D6D78A4F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9" name="Slide Number Placeholder 10">
            <a:extLst>
              <a:ext uri="{FF2B5EF4-FFF2-40B4-BE49-F238E27FC236}">
                <a16:creationId xmlns:a16="http://schemas.microsoft.com/office/drawing/2014/main" id="{95DF310D-9B12-C74B-8FE9-5E581809E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F7D9B0AE-E0C3-2A4D-9346-178AE3A59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8B1B5E9-1D09-0048-8DB4-65252C12985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80457" y="2237513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98A0A19-D532-F64C-AF9D-5B9864FD7F7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480457" y="4221088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52C5383-7919-224D-B2E3-B7C4C7373D4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75920" y="2237513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F4FDF4B-8D09-7547-A0CD-981932F8F44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375920" y="4221088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2157A4F-A211-3148-8356-FF9399180D9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251016" y="2237513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721D955-DE36-E743-94E9-CEC2240EE2A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251016" y="4221088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689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 3 Column + Icons – Primary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1DB2B8A-2C43-544B-963E-49E7F4F7DFED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5CFB8B4-68E4-844C-9A3C-D6AB6D06920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73064" y="225493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FD2B79C-F0C0-AC41-A2D0-45490C06A85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7086" y="225493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F393624-2826-3541-91C4-F99BF696CE9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23692" y="225493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80231216-7ACC-AC4F-A745-568ADA0C148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73064" y="424048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F64843F0-14CD-5346-A857-500B5E891D1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257086" y="424048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1DCC3EE1-B419-8841-A88C-1B9DAC1AA97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23692" y="424048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EEC10BED-50D0-194B-8A5D-15B81DFAA7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7B8B7866-329D-5649-903F-348024403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0" name="Slide Number Placeholder 10">
            <a:extLst>
              <a:ext uri="{FF2B5EF4-FFF2-40B4-BE49-F238E27FC236}">
                <a16:creationId xmlns:a16="http://schemas.microsoft.com/office/drawing/2014/main" id="{9036A381-8EAB-F047-9217-ECE85B423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111EFF08-BE34-2F49-992D-458B575E4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179018D-BACC-634B-9667-FD23F8BF2E1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80457" y="2237513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7BD7FC9-449C-4745-9004-B8006C71E00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480457" y="4221088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6974F5-9BFC-C64C-8A8C-08288A6FFB4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75920" y="2237513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6BDA458-A23F-7C4A-B6BB-4C7F4BF16EB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375920" y="4221088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8AA3BEE-0BDA-4646-9F82-4C22E34708C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251016" y="2237513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0D9345E6-32BB-0742-88A1-9C8EC749F5D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251016" y="4221088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376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 3 Column + Icons – Primary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FAF2386-3EA0-1046-BF97-811D16D4FAA8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5CFB8B4-68E4-844C-9A3C-D6AB6D06920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73064" y="225493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FD2B79C-F0C0-AC41-A2D0-45490C06A85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7086" y="225493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F393624-2826-3541-91C4-F99BF696CE9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23692" y="225493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80231216-7ACC-AC4F-A745-568ADA0C148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73064" y="424048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F64843F0-14CD-5346-A857-500B5E891D1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257086" y="424048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1DCC3EE1-B419-8841-A88C-1B9DAC1AA97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23692" y="4240482"/>
            <a:ext cx="917122" cy="9171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4421BF34-F517-5149-8269-59EA83167E9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83919F0-1969-FF43-881F-E049EE5CE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buClr>
                <a:schemeClr val="bg1"/>
              </a:buClr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0" name="Slide Number Placeholder 10">
            <a:extLst>
              <a:ext uri="{FF2B5EF4-FFF2-40B4-BE49-F238E27FC236}">
                <a16:creationId xmlns:a16="http://schemas.microsoft.com/office/drawing/2014/main" id="{BF5C3000-30E2-C54F-BD24-CFC74B885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ABD73AFE-1683-5C48-B7A9-4CA7085EF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D3D5A24-26FE-464E-93FA-62E611E648F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80457" y="2237513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7D82A52-B0AA-DC45-814C-8C91F900B79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480457" y="4221088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C60D7ECB-E175-2D4F-BACF-7DB799D19F4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75920" y="2237513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C17348E-7FF0-A44C-8FA7-0D115EAE7C7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375920" y="4221088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AA011281-AC7D-6945-9952-F9CBB5D03C3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251016" y="2237513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0F23782-A8CE-0D4C-953B-5D2DD5FB7E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251016" y="4221088"/>
            <a:ext cx="2268000" cy="1188000"/>
          </a:xfrm>
        </p:spPr>
        <p:txBody>
          <a:bodyPr>
            <a:noAutofit/>
          </a:bodyPr>
          <a:lstStyle>
            <a:lvl1pPr marL="180000" indent="-180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288000" indent="-180000">
              <a:lnSpc>
                <a:spcPct val="85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 marL="432000" indent="-18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3pPr>
            <a:lvl4pPr marL="180000" indent="-180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88000" indent="-180000">
              <a:lnSpc>
                <a:spcPct val="90000"/>
              </a:lnSpc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 marL="432000" indent="-18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bg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bg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956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+ Icons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BB1DF0F-6DA7-6B4F-B3DD-7E4536E13F2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73063" y="1812925"/>
            <a:ext cx="813599" cy="81359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E95035E-2B5C-CF41-937D-5D3CF4CC7DF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77104" y="1812925"/>
            <a:ext cx="813599" cy="81359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E73770A-AA82-4643-BB7F-16A48641A7C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93336" y="1812925"/>
            <a:ext cx="813599" cy="81359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8872D96-8BF8-FB4B-AE7B-87AF869D32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097376" y="1812925"/>
            <a:ext cx="813599" cy="81359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6A970EC-EDC5-7944-B05C-D475EDE3D58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3064" y="2930682"/>
            <a:ext cx="2477882" cy="313350"/>
          </a:xfrm>
        </p:spPr>
        <p:txBody>
          <a:bodyPr>
            <a:noAutofit/>
          </a:bodyPr>
          <a:lstStyle>
            <a:lvl1pPr marL="0" indent="0">
              <a:spcBef>
                <a:spcPts val="500"/>
              </a:spcBef>
              <a:buClr>
                <a:schemeClr val="bg1"/>
              </a:buClr>
              <a:buNone/>
              <a:defRPr sz="2400" b="1">
                <a:solidFill>
                  <a:schemeClr val="bg2"/>
                </a:solidFill>
              </a:defRPr>
            </a:lvl1pPr>
            <a:lvl2pPr marL="181783" indent="-180000"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360000" indent="-252000"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-180000"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360000" indent="-216000"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6pPr>
            <a:lvl7pPr marL="0" indent="0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7pPr>
            <a:lvl8pPr marL="144000" indent="-144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8pPr>
            <a:lvl9pPr marL="288000" indent="-180000">
              <a:buClr>
                <a:schemeClr val="bg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61D1387-A6FB-964B-B644-D017EFEB19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7104" y="2925916"/>
            <a:ext cx="2484953" cy="313350"/>
          </a:xfrm>
        </p:spPr>
        <p:txBody>
          <a:bodyPr>
            <a:noAutofit/>
          </a:bodyPr>
          <a:lstStyle>
            <a:lvl1pPr marL="0" indent="0">
              <a:spcBef>
                <a:spcPts val="500"/>
              </a:spcBef>
              <a:buClr>
                <a:schemeClr val="bg1"/>
              </a:buClr>
              <a:buNone/>
              <a:defRPr sz="2400" b="1">
                <a:solidFill>
                  <a:schemeClr val="bg2"/>
                </a:solidFill>
              </a:defRPr>
            </a:lvl1pPr>
            <a:lvl2pPr marL="181783" indent="-180000"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360000" indent="-252000"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-180000"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360000" indent="-216000"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6pPr>
            <a:lvl7pPr marL="0" indent="0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7pPr>
            <a:lvl8pPr marL="144000" indent="-144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8pPr>
            <a:lvl9pPr marL="288000" indent="-180000">
              <a:buClr>
                <a:schemeClr val="bg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6ED4FA1-3C3C-C144-9D69-AD4F884759B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93336" y="2921151"/>
            <a:ext cx="2477749" cy="313350"/>
          </a:xfrm>
        </p:spPr>
        <p:txBody>
          <a:bodyPr>
            <a:noAutofit/>
          </a:bodyPr>
          <a:lstStyle>
            <a:lvl1pPr marL="0" indent="0">
              <a:spcBef>
                <a:spcPts val="500"/>
              </a:spcBef>
              <a:buClr>
                <a:schemeClr val="bg1"/>
              </a:buClr>
              <a:buNone/>
              <a:defRPr sz="2400" b="1">
                <a:solidFill>
                  <a:schemeClr val="bg2"/>
                </a:solidFill>
              </a:defRPr>
            </a:lvl1pPr>
            <a:lvl2pPr marL="181783" indent="-180000"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360000" indent="-252000"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-180000"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360000" indent="-216000"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6pPr>
            <a:lvl7pPr marL="0" indent="0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7pPr>
            <a:lvl8pPr marL="144000" indent="-144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8pPr>
            <a:lvl9pPr marL="288000" indent="-180000">
              <a:buClr>
                <a:schemeClr val="bg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090C6D1-1AC8-0649-8C21-B994CFEC955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97376" y="2930674"/>
            <a:ext cx="2458948" cy="313350"/>
          </a:xfrm>
        </p:spPr>
        <p:txBody>
          <a:bodyPr>
            <a:noAutofit/>
          </a:bodyPr>
          <a:lstStyle>
            <a:lvl1pPr marL="0" indent="0">
              <a:spcBef>
                <a:spcPts val="500"/>
              </a:spcBef>
              <a:buClr>
                <a:schemeClr val="bg1"/>
              </a:buClr>
              <a:buNone/>
              <a:defRPr sz="2400" b="1">
                <a:solidFill>
                  <a:schemeClr val="bg2"/>
                </a:solidFill>
              </a:defRPr>
            </a:lvl1pPr>
            <a:lvl2pPr marL="181783" indent="-180000"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360000" indent="-252000"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-180000"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360000" indent="-216000"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6pPr>
            <a:lvl7pPr marL="0" indent="0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7pPr>
            <a:lvl8pPr marL="144000" indent="-144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8pPr>
            <a:lvl9pPr marL="288000" indent="-180000">
              <a:buClr>
                <a:schemeClr val="bg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  <a:endParaRPr lang="en-GB" dirty="0"/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F305CE8A-BDF1-E042-9005-E4511F1017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6F3D978-CC71-F248-AC41-AFEEC5354D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300974F5-3585-DE4D-8590-C328DF31E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79685EFA-8359-EE4A-974F-CB1FE4C61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0E41698-6D61-6C4A-A83F-65C8637C257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95177" y="3336521"/>
            <a:ext cx="2457751" cy="2805199"/>
          </a:xfrm>
        </p:spPr>
        <p:txBody>
          <a:bodyPr>
            <a:noAutofit/>
          </a:bodyPr>
          <a:lstStyle>
            <a:lvl1pPr marL="288000" indent="-288000">
              <a:lnSpc>
                <a:spcPct val="85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504000" indent="-360000">
              <a:lnSpc>
                <a:spcPct val="85000"/>
              </a:lnSpc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 marL="648000" indent="-360000">
              <a:lnSpc>
                <a:spcPct val="85000"/>
              </a:lnSpc>
              <a:buClr>
                <a:schemeClr val="accent1"/>
              </a:buClr>
              <a:buFont typeface="System Font"/>
              <a:buChar char="–"/>
              <a:defRPr sz="2400">
                <a:solidFill>
                  <a:schemeClr val="tx1"/>
                </a:solidFill>
              </a:defRPr>
            </a:lvl3pPr>
            <a:lvl4pPr marL="288000" indent="-2880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504000" indent="-360000">
              <a:lnSpc>
                <a:spcPct val="90000"/>
              </a:lnSpc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5pPr>
            <a:lvl6pPr marL="648000" indent="-36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tx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tx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2DDC72E-68F9-044F-8F24-11C622EEA78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85617" y="3336521"/>
            <a:ext cx="2457751" cy="2805199"/>
          </a:xfrm>
        </p:spPr>
        <p:txBody>
          <a:bodyPr>
            <a:noAutofit/>
          </a:bodyPr>
          <a:lstStyle>
            <a:lvl1pPr marL="288000" indent="-288000">
              <a:lnSpc>
                <a:spcPct val="85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504000" indent="-360000">
              <a:lnSpc>
                <a:spcPct val="85000"/>
              </a:lnSpc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 marL="648000" indent="-360000">
              <a:lnSpc>
                <a:spcPct val="85000"/>
              </a:lnSpc>
              <a:buClr>
                <a:schemeClr val="accent1"/>
              </a:buClr>
              <a:buFont typeface="System Font"/>
              <a:buChar char="–"/>
              <a:defRPr sz="2400">
                <a:solidFill>
                  <a:schemeClr val="tx1"/>
                </a:solidFill>
              </a:defRPr>
            </a:lvl3pPr>
            <a:lvl4pPr marL="288000" indent="-2880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504000" indent="-360000">
              <a:lnSpc>
                <a:spcPct val="90000"/>
              </a:lnSpc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5pPr>
            <a:lvl6pPr marL="648000" indent="-36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tx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tx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BC2F310-6984-7F41-A36C-BCA80C436C5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191248" y="3336521"/>
            <a:ext cx="2457751" cy="2805199"/>
          </a:xfrm>
        </p:spPr>
        <p:txBody>
          <a:bodyPr>
            <a:noAutofit/>
          </a:bodyPr>
          <a:lstStyle>
            <a:lvl1pPr marL="288000" indent="-288000">
              <a:lnSpc>
                <a:spcPct val="85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504000" indent="-360000">
              <a:lnSpc>
                <a:spcPct val="85000"/>
              </a:lnSpc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 marL="648000" indent="-360000">
              <a:lnSpc>
                <a:spcPct val="85000"/>
              </a:lnSpc>
              <a:buClr>
                <a:schemeClr val="accent1"/>
              </a:buClr>
              <a:buFont typeface="System Font"/>
              <a:buChar char="–"/>
              <a:defRPr sz="2400">
                <a:solidFill>
                  <a:schemeClr val="tx1"/>
                </a:solidFill>
              </a:defRPr>
            </a:lvl3pPr>
            <a:lvl4pPr marL="288000" indent="-2880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504000" indent="-360000">
              <a:lnSpc>
                <a:spcPct val="90000"/>
              </a:lnSpc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5pPr>
            <a:lvl6pPr marL="648000" indent="-36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tx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tx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062CC56-9EA7-B848-9446-814F98572B4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95952" y="3336521"/>
            <a:ext cx="2457751" cy="2805199"/>
          </a:xfrm>
        </p:spPr>
        <p:txBody>
          <a:bodyPr>
            <a:noAutofit/>
          </a:bodyPr>
          <a:lstStyle>
            <a:lvl1pPr marL="288000" indent="-288000">
              <a:lnSpc>
                <a:spcPct val="85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504000" indent="-360000">
              <a:lnSpc>
                <a:spcPct val="85000"/>
              </a:lnSpc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 marL="648000" indent="-360000">
              <a:lnSpc>
                <a:spcPct val="85000"/>
              </a:lnSpc>
              <a:buClr>
                <a:schemeClr val="accent1"/>
              </a:buClr>
              <a:buFont typeface="System Font"/>
              <a:buChar char="–"/>
              <a:defRPr sz="2400">
                <a:solidFill>
                  <a:schemeClr val="tx1"/>
                </a:solidFill>
              </a:defRPr>
            </a:lvl3pPr>
            <a:lvl4pPr marL="288000" indent="-2880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504000" indent="-360000">
              <a:lnSpc>
                <a:spcPct val="90000"/>
              </a:lnSpc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5pPr>
            <a:lvl6pPr marL="648000" indent="-36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tx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tx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54104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+ Icons – Prim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52C774E-2E4E-C544-A7FC-AF267EDCE7EF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DD986BFC-B1B5-0845-86F8-F91F84C3C98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73063" y="1812925"/>
            <a:ext cx="813599" cy="813599"/>
          </a:xfrm>
        </p:spPr>
        <p:txBody>
          <a:bodyPr anchor="ctr" anchorCtr="0">
            <a:normAutofit/>
          </a:bodyPr>
          <a:lstStyle>
            <a:lvl1pPr marL="0" indent="0" algn="ctr">
              <a:buClr>
                <a:schemeClr val="tx1"/>
              </a:buClr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0150A6D8-5FEF-4C4B-B008-9AC1254902F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77104" y="1812925"/>
            <a:ext cx="813599" cy="813599"/>
          </a:xfrm>
        </p:spPr>
        <p:txBody>
          <a:bodyPr anchor="ctr" anchorCtr="0">
            <a:normAutofit/>
          </a:bodyPr>
          <a:lstStyle>
            <a:lvl1pPr marL="0" indent="0" algn="ctr">
              <a:buClr>
                <a:schemeClr val="tx1"/>
              </a:buClr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595D18D7-284F-1043-8DBE-B4616A7B14D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93336" y="1812925"/>
            <a:ext cx="813599" cy="813599"/>
          </a:xfrm>
        </p:spPr>
        <p:txBody>
          <a:bodyPr anchor="ctr" anchorCtr="0">
            <a:normAutofit/>
          </a:bodyPr>
          <a:lstStyle>
            <a:lvl1pPr marL="0" indent="0" algn="ctr">
              <a:buClr>
                <a:schemeClr val="tx1"/>
              </a:buClr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27E3DB0E-9BB9-E04A-9BB7-6CE5E521CDA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097376" y="1812925"/>
            <a:ext cx="813599" cy="813599"/>
          </a:xfrm>
        </p:spPr>
        <p:txBody>
          <a:bodyPr anchor="ctr" anchorCtr="0">
            <a:normAutofit/>
          </a:bodyPr>
          <a:lstStyle>
            <a:lvl1pPr marL="0" indent="0" algn="ctr">
              <a:buClr>
                <a:schemeClr val="tx1"/>
              </a:buClr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7BADC42-294C-E848-8B3A-C91990676FF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3064" y="2930682"/>
            <a:ext cx="2477882" cy="313350"/>
          </a:xfrm>
        </p:spPr>
        <p:txBody>
          <a:bodyPr>
            <a:noAutofit/>
          </a:bodyPr>
          <a:lstStyle>
            <a:lvl1pPr marL="0" indent="0">
              <a:spcBef>
                <a:spcPts val="500"/>
              </a:spcBef>
              <a:buClr>
                <a:schemeClr val="tx1"/>
              </a:buClr>
              <a:buNone/>
              <a:defRPr sz="2400" b="1">
                <a:solidFill>
                  <a:schemeClr val="bg1"/>
                </a:solidFill>
              </a:defRPr>
            </a:lvl1pPr>
            <a:lvl2pPr marL="181783" indent="-180000"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360000" indent="-252000"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-180000"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360000" indent="-216000"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6pPr>
            <a:lvl7pPr marL="0" indent="0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7pPr>
            <a:lvl8pPr marL="144000" indent="-144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8pPr>
            <a:lvl9pPr marL="288000" indent="-180000">
              <a:buClr>
                <a:schemeClr val="bg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  <a:endParaRPr lang="en-GB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290AFA5-F3F8-BC4B-AA7C-E0A303B1B79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7104" y="2925916"/>
            <a:ext cx="2484953" cy="313350"/>
          </a:xfrm>
        </p:spPr>
        <p:txBody>
          <a:bodyPr>
            <a:noAutofit/>
          </a:bodyPr>
          <a:lstStyle>
            <a:lvl1pPr marL="0" indent="0">
              <a:spcBef>
                <a:spcPts val="500"/>
              </a:spcBef>
              <a:buClr>
                <a:schemeClr val="tx1"/>
              </a:buClr>
              <a:buNone/>
              <a:defRPr sz="2400" b="1">
                <a:solidFill>
                  <a:schemeClr val="bg1"/>
                </a:solidFill>
              </a:defRPr>
            </a:lvl1pPr>
            <a:lvl2pPr marL="181783" indent="-180000"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360000" indent="-252000"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-180000"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360000" indent="-216000"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6pPr>
            <a:lvl7pPr marL="0" indent="0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7pPr>
            <a:lvl8pPr marL="144000" indent="-144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8pPr>
            <a:lvl9pPr marL="288000" indent="-180000">
              <a:buClr>
                <a:schemeClr val="bg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  <a:endParaRPr lang="en-GB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4E9D164F-01F5-B546-AFAF-BBD9ACE190A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93336" y="2921151"/>
            <a:ext cx="2477749" cy="313350"/>
          </a:xfrm>
        </p:spPr>
        <p:txBody>
          <a:bodyPr>
            <a:noAutofit/>
          </a:bodyPr>
          <a:lstStyle>
            <a:lvl1pPr marL="0" indent="0">
              <a:spcBef>
                <a:spcPts val="500"/>
              </a:spcBef>
              <a:buClr>
                <a:schemeClr val="tx1"/>
              </a:buClr>
              <a:buNone/>
              <a:defRPr sz="2400" b="1">
                <a:solidFill>
                  <a:schemeClr val="bg1"/>
                </a:solidFill>
              </a:defRPr>
            </a:lvl1pPr>
            <a:lvl2pPr marL="181783" indent="-180000"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360000" indent="-252000"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-180000"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360000" indent="-216000"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6pPr>
            <a:lvl7pPr marL="0" indent="0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7pPr>
            <a:lvl8pPr marL="144000" indent="-144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8pPr>
            <a:lvl9pPr marL="288000" indent="-180000">
              <a:buClr>
                <a:schemeClr val="bg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  <a:endParaRPr lang="en-GB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FD69FC8-C79E-2049-A2E2-1468E4157B8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97376" y="2930674"/>
            <a:ext cx="2458948" cy="313350"/>
          </a:xfrm>
        </p:spPr>
        <p:txBody>
          <a:bodyPr>
            <a:noAutofit/>
          </a:bodyPr>
          <a:lstStyle>
            <a:lvl1pPr marL="0" indent="0">
              <a:spcBef>
                <a:spcPts val="500"/>
              </a:spcBef>
              <a:buClr>
                <a:schemeClr val="tx1"/>
              </a:buClr>
              <a:buNone/>
              <a:defRPr sz="2400" b="1">
                <a:solidFill>
                  <a:schemeClr val="bg1"/>
                </a:solidFill>
              </a:defRPr>
            </a:lvl1pPr>
            <a:lvl2pPr marL="181783" indent="-180000"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360000" indent="-252000"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-180000"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360000" indent="-216000"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6pPr>
            <a:lvl7pPr marL="0" indent="0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7pPr>
            <a:lvl8pPr marL="144000" indent="-144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8pPr>
            <a:lvl9pPr marL="288000" indent="-180000">
              <a:buClr>
                <a:schemeClr val="bg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  <a:endParaRPr lang="en-GB" dirty="0"/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63A559A8-57E7-4B44-8600-ABB8673DC5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3EFE5B29-F636-E245-9795-043FC4071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buClr>
                <a:schemeClr val="bg1"/>
              </a:buClr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9" name="Slide Number Placeholder 10">
            <a:extLst>
              <a:ext uri="{FF2B5EF4-FFF2-40B4-BE49-F238E27FC236}">
                <a16:creationId xmlns:a16="http://schemas.microsoft.com/office/drawing/2014/main" id="{91E9EA03-1786-B943-9F68-C0CAFD269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D33AC596-824E-5D47-8337-E73E32D85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2159EC91-7A69-D94E-B671-6883B57142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95177" y="3336521"/>
            <a:ext cx="2457751" cy="2805199"/>
          </a:xfrm>
        </p:spPr>
        <p:txBody>
          <a:bodyPr>
            <a:noAutofit/>
          </a:bodyPr>
          <a:lstStyle>
            <a:lvl1pPr marL="288000" indent="-288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504000" indent="-360000">
              <a:lnSpc>
                <a:spcPct val="85000"/>
              </a:lnSpc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648000" indent="-36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288000" indent="-288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504000" indent="-360000">
              <a:lnSpc>
                <a:spcPct val="90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648000" indent="-36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tx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tx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ADE42A21-120B-A145-8A58-28773F6309B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85617" y="3336521"/>
            <a:ext cx="2457751" cy="2805199"/>
          </a:xfrm>
        </p:spPr>
        <p:txBody>
          <a:bodyPr>
            <a:noAutofit/>
          </a:bodyPr>
          <a:lstStyle>
            <a:lvl1pPr marL="288000" indent="-288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504000" indent="-360000">
              <a:lnSpc>
                <a:spcPct val="85000"/>
              </a:lnSpc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648000" indent="-36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288000" indent="-288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504000" indent="-360000">
              <a:lnSpc>
                <a:spcPct val="90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648000" indent="-36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tx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tx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135C46E4-D664-2141-B13F-CC8B59F72AA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191248" y="3336521"/>
            <a:ext cx="2457751" cy="2805199"/>
          </a:xfrm>
        </p:spPr>
        <p:txBody>
          <a:bodyPr>
            <a:noAutofit/>
          </a:bodyPr>
          <a:lstStyle>
            <a:lvl1pPr marL="288000" indent="-288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504000" indent="-360000">
              <a:lnSpc>
                <a:spcPct val="85000"/>
              </a:lnSpc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648000" indent="-36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288000" indent="-288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504000" indent="-360000">
              <a:lnSpc>
                <a:spcPct val="90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648000" indent="-36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tx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tx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3EC93E33-B201-F245-AE95-4E2CF2B4A2D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95952" y="3336521"/>
            <a:ext cx="2457751" cy="2805199"/>
          </a:xfrm>
        </p:spPr>
        <p:txBody>
          <a:bodyPr>
            <a:noAutofit/>
          </a:bodyPr>
          <a:lstStyle>
            <a:lvl1pPr marL="288000" indent="-288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504000" indent="-360000">
              <a:lnSpc>
                <a:spcPct val="85000"/>
              </a:lnSpc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648000" indent="-36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288000" indent="-288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504000" indent="-360000">
              <a:lnSpc>
                <a:spcPct val="90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648000" indent="-36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tx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tx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8116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+ Icons – Pri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52C774E-2E4E-C544-A7FC-AF267EDCE7EF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BB1DF0F-6DA7-6B4F-B3DD-7E4536E13F2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73063" y="1812925"/>
            <a:ext cx="813599" cy="81359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AA609B16-9515-8543-9624-A208E309107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73063" y="1812925"/>
            <a:ext cx="813599" cy="813599"/>
          </a:xfrm>
        </p:spPr>
        <p:txBody>
          <a:bodyPr anchor="ctr" anchorCtr="0">
            <a:normAutofit/>
          </a:bodyPr>
          <a:lstStyle>
            <a:lvl1pPr marL="0" indent="0" algn="ctr">
              <a:buClr>
                <a:schemeClr val="tx1"/>
              </a:buClr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94C6660A-6ABE-004C-ADF8-3B14F9170EE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277104" y="1812925"/>
            <a:ext cx="813599" cy="813599"/>
          </a:xfrm>
        </p:spPr>
        <p:txBody>
          <a:bodyPr anchor="ctr" anchorCtr="0">
            <a:normAutofit/>
          </a:bodyPr>
          <a:lstStyle>
            <a:lvl1pPr marL="0" indent="0" algn="ctr">
              <a:buClr>
                <a:schemeClr val="tx1"/>
              </a:buClr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DCA433B0-A84C-3F4C-8518-19DDEEA67F8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193336" y="1812925"/>
            <a:ext cx="813599" cy="813599"/>
          </a:xfrm>
        </p:spPr>
        <p:txBody>
          <a:bodyPr anchor="ctr" anchorCtr="0">
            <a:normAutofit/>
          </a:bodyPr>
          <a:lstStyle>
            <a:lvl1pPr marL="0" indent="0" algn="ctr">
              <a:buClr>
                <a:schemeClr val="tx1"/>
              </a:buClr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6229A1C3-DE93-334F-AA09-73DA32BB009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097376" y="1812925"/>
            <a:ext cx="813599" cy="813599"/>
          </a:xfrm>
        </p:spPr>
        <p:txBody>
          <a:bodyPr anchor="ctr" anchorCtr="0">
            <a:normAutofit/>
          </a:bodyPr>
          <a:lstStyle>
            <a:lvl1pPr marL="0" indent="0" algn="ctr">
              <a:buClr>
                <a:schemeClr val="tx1"/>
              </a:buClr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ED853E3-B030-0A44-8E76-71B7995404C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73064" y="2930682"/>
            <a:ext cx="2477882" cy="313350"/>
          </a:xfrm>
        </p:spPr>
        <p:txBody>
          <a:bodyPr>
            <a:noAutofit/>
          </a:bodyPr>
          <a:lstStyle>
            <a:lvl1pPr marL="0" indent="0">
              <a:spcBef>
                <a:spcPts val="500"/>
              </a:spcBef>
              <a:buClr>
                <a:schemeClr val="bg1"/>
              </a:buClr>
              <a:buNone/>
              <a:defRPr sz="2400" b="1">
                <a:solidFill>
                  <a:schemeClr val="bg1"/>
                </a:solidFill>
              </a:defRPr>
            </a:lvl1pPr>
            <a:lvl2pPr marL="181783" indent="-180000"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360000" indent="-252000"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-180000"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360000" indent="-216000"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6pPr>
            <a:lvl7pPr marL="0" indent="0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7pPr>
            <a:lvl8pPr marL="144000" indent="-144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8pPr>
            <a:lvl9pPr marL="288000" indent="-180000">
              <a:buClr>
                <a:schemeClr val="bg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  <a:endParaRPr lang="en-GB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CC547E5-457E-3E48-BA92-EADAA343AD2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7104" y="2925916"/>
            <a:ext cx="2484953" cy="313350"/>
          </a:xfrm>
        </p:spPr>
        <p:txBody>
          <a:bodyPr>
            <a:noAutofit/>
          </a:bodyPr>
          <a:lstStyle>
            <a:lvl1pPr marL="0" indent="0">
              <a:spcBef>
                <a:spcPts val="500"/>
              </a:spcBef>
              <a:buClr>
                <a:schemeClr val="bg1"/>
              </a:buClr>
              <a:buNone/>
              <a:defRPr sz="2400" b="1">
                <a:solidFill>
                  <a:schemeClr val="bg1"/>
                </a:solidFill>
              </a:defRPr>
            </a:lvl1pPr>
            <a:lvl2pPr marL="181783" indent="-180000"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360000" indent="-252000"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-180000"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360000" indent="-216000"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6pPr>
            <a:lvl7pPr marL="0" indent="0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7pPr>
            <a:lvl8pPr marL="144000" indent="-144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8pPr>
            <a:lvl9pPr marL="288000" indent="-180000">
              <a:buClr>
                <a:schemeClr val="bg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  <a:endParaRPr lang="en-GB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D0EEAD6-86D9-1748-8D91-8E02D1D68C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93336" y="2921151"/>
            <a:ext cx="2477749" cy="313350"/>
          </a:xfrm>
        </p:spPr>
        <p:txBody>
          <a:bodyPr>
            <a:noAutofit/>
          </a:bodyPr>
          <a:lstStyle>
            <a:lvl1pPr marL="0" indent="0">
              <a:spcBef>
                <a:spcPts val="500"/>
              </a:spcBef>
              <a:buClr>
                <a:schemeClr val="bg1"/>
              </a:buClr>
              <a:buNone/>
              <a:defRPr sz="2400" b="1">
                <a:solidFill>
                  <a:schemeClr val="bg1"/>
                </a:solidFill>
              </a:defRPr>
            </a:lvl1pPr>
            <a:lvl2pPr marL="181783" indent="-180000"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360000" indent="-252000"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-180000"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360000" indent="-216000"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6pPr>
            <a:lvl7pPr marL="0" indent="0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7pPr>
            <a:lvl8pPr marL="144000" indent="-144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8pPr>
            <a:lvl9pPr marL="288000" indent="-180000">
              <a:buClr>
                <a:schemeClr val="bg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  <a:endParaRPr lang="en-GB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D16D545-2C55-964D-A589-29417D0F077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97376" y="2930674"/>
            <a:ext cx="2458948" cy="313350"/>
          </a:xfrm>
        </p:spPr>
        <p:txBody>
          <a:bodyPr>
            <a:noAutofit/>
          </a:bodyPr>
          <a:lstStyle>
            <a:lvl1pPr marL="0" indent="0">
              <a:spcBef>
                <a:spcPts val="500"/>
              </a:spcBef>
              <a:buClr>
                <a:schemeClr val="bg1"/>
              </a:buClr>
              <a:buNone/>
              <a:defRPr sz="2400" b="1">
                <a:solidFill>
                  <a:schemeClr val="bg1"/>
                </a:solidFill>
              </a:defRPr>
            </a:lvl1pPr>
            <a:lvl2pPr marL="181783" indent="-180000"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360000" indent="-252000"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-180000"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360000" indent="-216000">
              <a:buClr>
                <a:schemeClr val="bg1"/>
              </a:buClr>
              <a:buFont typeface="System Font"/>
              <a:buChar char="–"/>
              <a:defRPr sz="1800">
                <a:solidFill>
                  <a:schemeClr val="bg1"/>
                </a:solidFill>
              </a:defRPr>
            </a:lvl6pPr>
            <a:lvl7pPr marL="0" indent="0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7pPr>
            <a:lvl8pPr marL="144000" indent="-144000">
              <a:buClr>
                <a:schemeClr val="bg1"/>
              </a:buClr>
              <a:defRPr sz="1400">
                <a:solidFill>
                  <a:schemeClr val="bg1"/>
                </a:solidFill>
              </a:defRPr>
            </a:lvl8pPr>
            <a:lvl9pPr marL="288000" indent="-180000">
              <a:buClr>
                <a:schemeClr val="bg1"/>
              </a:buClr>
              <a:buFont typeface="System Font"/>
              <a:buChar char="–"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  <a:endParaRPr lang="en-GB" dirty="0"/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3795241F-57CC-8445-966E-1C08B570AE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34EC6C4-5316-9246-8307-B9DF29E027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buClr>
                <a:schemeClr val="bg1"/>
              </a:buClr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0" name="Slide Number Placeholder 10">
            <a:extLst>
              <a:ext uri="{FF2B5EF4-FFF2-40B4-BE49-F238E27FC236}">
                <a16:creationId xmlns:a16="http://schemas.microsoft.com/office/drawing/2014/main" id="{BCF80C95-723F-D741-AB2D-36D15BC60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FFCBB0F9-DC25-7B43-AFF6-0895B3704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89B97893-09F7-0043-BC9F-04271123155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95177" y="3336521"/>
            <a:ext cx="2457751" cy="2805199"/>
          </a:xfrm>
        </p:spPr>
        <p:txBody>
          <a:bodyPr>
            <a:noAutofit/>
          </a:bodyPr>
          <a:lstStyle>
            <a:lvl1pPr marL="288000" indent="-288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504000" indent="-360000">
              <a:lnSpc>
                <a:spcPct val="85000"/>
              </a:lnSpc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648000" indent="-36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288000" indent="-288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504000" indent="-360000">
              <a:lnSpc>
                <a:spcPct val="90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648000" indent="-36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tx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tx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780595D9-7F20-6847-B144-A8C45A89E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85617" y="3336521"/>
            <a:ext cx="2457751" cy="2805199"/>
          </a:xfrm>
        </p:spPr>
        <p:txBody>
          <a:bodyPr>
            <a:noAutofit/>
          </a:bodyPr>
          <a:lstStyle>
            <a:lvl1pPr marL="288000" indent="-288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504000" indent="-360000">
              <a:lnSpc>
                <a:spcPct val="85000"/>
              </a:lnSpc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648000" indent="-36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288000" indent="-288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504000" indent="-360000">
              <a:lnSpc>
                <a:spcPct val="90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648000" indent="-36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tx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tx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6CBE321-F247-614D-9600-5BE814A4565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191248" y="3336521"/>
            <a:ext cx="2457751" cy="2805199"/>
          </a:xfrm>
        </p:spPr>
        <p:txBody>
          <a:bodyPr>
            <a:noAutofit/>
          </a:bodyPr>
          <a:lstStyle>
            <a:lvl1pPr marL="288000" indent="-288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504000" indent="-360000">
              <a:lnSpc>
                <a:spcPct val="85000"/>
              </a:lnSpc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648000" indent="-36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288000" indent="-288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504000" indent="-360000">
              <a:lnSpc>
                <a:spcPct val="90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648000" indent="-36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tx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tx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66DA8A92-90B8-4C42-99F4-4C2D9D99D95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95952" y="3336521"/>
            <a:ext cx="2457751" cy="2805199"/>
          </a:xfrm>
        </p:spPr>
        <p:txBody>
          <a:bodyPr>
            <a:noAutofit/>
          </a:bodyPr>
          <a:lstStyle>
            <a:lvl1pPr marL="288000" indent="-288000">
              <a:lnSpc>
                <a:spcPct val="85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504000" indent="-360000">
              <a:lnSpc>
                <a:spcPct val="85000"/>
              </a:lnSpc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 marL="648000" indent="-360000">
              <a:lnSpc>
                <a:spcPct val="85000"/>
              </a:lnSpc>
              <a:buClr>
                <a:schemeClr val="bg1"/>
              </a:buClr>
              <a:buFont typeface="System Font"/>
              <a:buChar char="–"/>
              <a:defRPr sz="2400">
                <a:solidFill>
                  <a:schemeClr val="bg1"/>
                </a:solidFill>
              </a:defRPr>
            </a:lvl3pPr>
            <a:lvl4pPr marL="288000" indent="-2880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504000" indent="-360000">
              <a:lnSpc>
                <a:spcPct val="90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 marL="648000" indent="-360000">
              <a:lnSpc>
                <a:spcPct val="90000"/>
              </a:lnSpc>
              <a:buClr>
                <a:schemeClr val="accent1"/>
              </a:buClr>
              <a:buFont typeface="System Font"/>
              <a:buChar char="–"/>
              <a:defRPr sz="1800">
                <a:solidFill>
                  <a:schemeClr val="tx1"/>
                </a:solidFill>
              </a:defRPr>
            </a:lvl6pPr>
            <a:lvl7pPr marL="2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sz="1400" spc="40" baseline="0">
                <a:solidFill>
                  <a:schemeClr val="tx1"/>
                </a:solidFill>
              </a:defRPr>
            </a:lvl7pPr>
            <a:lvl8pPr marL="504000" indent="-360000">
              <a:spcBef>
                <a:spcPts val="500"/>
              </a:spcBef>
              <a:buClr>
                <a:schemeClr val="accent1"/>
              </a:buClr>
              <a:buFont typeface=".AppleSystemUIFont"/>
              <a:buChar char="–"/>
              <a:defRPr sz="1400">
                <a:solidFill>
                  <a:schemeClr val="tx1"/>
                </a:solidFill>
              </a:defRPr>
            </a:lvl8pPr>
            <a:lvl9pPr marL="648000" indent="-360000">
              <a:buClr>
                <a:schemeClr val="accent1"/>
              </a:buClr>
              <a:buFont typeface="System Font"/>
              <a:buChar char="–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582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– Prim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A5E328-417C-FF40-8B97-E332B7278C37}"/>
              </a:ext>
            </a:extLst>
          </p:cNvPr>
          <p:cNvCxnSpPr>
            <a:cxnSpLocks/>
          </p:cNvCxnSpPr>
          <p:nvPr/>
        </p:nvCxnSpPr>
        <p:spPr>
          <a:xfrm flipV="1">
            <a:off x="521345" y="1820091"/>
            <a:ext cx="0" cy="176566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0E1098-D7EE-5247-A8B6-E084D0375A5D}"/>
              </a:ext>
            </a:extLst>
          </p:cNvPr>
          <p:cNvCxnSpPr>
            <a:cxnSpLocks/>
          </p:cNvCxnSpPr>
          <p:nvPr/>
        </p:nvCxnSpPr>
        <p:spPr>
          <a:xfrm flipV="1">
            <a:off x="1054042" y="3672897"/>
            <a:ext cx="0" cy="176566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737844-7640-274E-97FD-20F1F3C9A907}"/>
              </a:ext>
            </a:extLst>
          </p:cNvPr>
          <p:cNvCxnSpPr>
            <a:cxnSpLocks/>
          </p:cNvCxnSpPr>
          <p:nvPr userDrawn="1"/>
        </p:nvCxnSpPr>
        <p:spPr>
          <a:xfrm flipV="1">
            <a:off x="2380297" y="1820091"/>
            <a:ext cx="0" cy="176566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4EA84C-19CF-F344-A206-2F76829E3C1B}"/>
              </a:ext>
            </a:extLst>
          </p:cNvPr>
          <p:cNvCxnSpPr>
            <a:cxnSpLocks/>
          </p:cNvCxnSpPr>
          <p:nvPr/>
        </p:nvCxnSpPr>
        <p:spPr>
          <a:xfrm flipV="1">
            <a:off x="2912994" y="3672897"/>
            <a:ext cx="0" cy="176566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2D2F0C-A4CE-7249-B2E9-EC80ABB918C1}"/>
              </a:ext>
            </a:extLst>
          </p:cNvPr>
          <p:cNvCxnSpPr>
            <a:cxnSpLocks/>
          </p:cNvCxnSpPr>
          <p:nvPr userDrawn="1"/>
        </p:nvCxnSpPr>
        <p:spPr>
          <a:xfrm flipV="1">
            <a:off x="4239249" y="1820091"/>
            <a:ext cx="0" cy="176566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A83DF8-5BE4-794C-8588-E249A27A253D}"/>
              </a:ext>
            </a:extLst>
          </p:cNvPr>
          <p:cNvCxnSpPr>
            <a:cxnSpLocks/>
          </p:cNvCxnSpPr>
          <p:nvPr/>
        </p:nvCxnSpPr>
        <p:spPr>
          <a:xfrm flipV="1">
            <a:off x="4771946" y="3672897"/>
            <a:ext cx="0" cy="176566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4A6CE4-BD6D-524D-B80F-F9C676BD8845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8201" y="1820091"/>
            <a:ext cx="0" cy="176566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ED8D980-30F9-364F-B360-F5001CE26EA9}"/>
              </a:ext>
            </a:extLst>
          </p:cNvPr>
          <p:cNvCxnSpPr>
            <a:cxnSpLocks/>
          </p:cNvCxnSpPr>
          <p:nvPr/>
        </p:nvCxnSpPr>
        <p:spPr>
          <a:xfrm flipV="1">
            <a:off x="6630898" y="3672897"/>
            <a:ext cx="0" cy="176566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684402C-ADB2-B84B-A834-2F9D68CE6052}"/>
              </a:ext>
            </a:extLst>
          </p:cNvPr>
          <p:cNvCxnSpPr>
            <a:cxnSpLocks/>
          </p:cNvCxnSpPr>
          <p:nvPr userDrawn="1"/>
        </p:nvCxnSpPr>
        <p:spPr>
          <a:xfrm flipV="1">
            <a:off x="7957153" y="1820091"/>
            <a:ext cx="0" cy="176566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1B804A6-B669-9C49-B2B6-272692306CE7}"/>
              </a:ext>
            </a:extLst>
          </p:cNvPr>
          <p:cNvCxnSpPr>
            <a:cxnSpLocks/>
          </p:cNvCxnSpPr>
          <p:nvPr/>
        </p:nvCxnSpPr>
        <p:spPr>
          <a:xfrm flipV="1">
            <a:off x="8489850" y="3672897"/>
            <a:ext cx="0" cy="176566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6E56022-A3FC-FC4B-B0CF-50FA33FC0387}"/>
              </a:ext>
            </a:extLst>
          </p:cNvPr>
          <p:cNvCxnSpPr>
            <a:cxnSpLocks/>
          </p:cNvCxnSpPr>
          <p:nvPr/>
        </p:nvCxnSpPr>
        <p:spPr>
          <a:xfrm flipV="1">
            <a:off x="9816104" y="1820091"/>
            <a:ext cx="0" cy="176566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E8F5908-5FAA-7A47-9875-E02AC723D75A}"/>
              </a:ext>
            </a:extLst>
          </p:cNvPr>
          <p:cNvCxnSpPr>
            <a:cxnSpLocks/>
          </p:cNvCxnSpPr>
          <p:nvPr/>
        </p:nvCxnSpPr>
        <p:spPr>
          <a:xfrm flipV="1">
            <a:off x="10348801" y="3672897"/>
            <a:ext cx="0" cy="176566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0C7A5-D71E-A64B-8BF7-DDD660E121D9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44525" y="1812925"/>
            <a:ext cx="1476375" cy="23533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defRPr sz="1800" b="1">
                <a:solidFill>
                  <a:schemeClr val="accent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20YY</a:t>
            </a:r>
            <a:endParaRPr lang="en-GB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3FEB894A-364E-C04A-B8C0-59E2D91C0E90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44525" y="2096280"/>
            <a:ext cx="1476375" cy="1146792"/>
          </a:xfrm>
        </p:spPr>
        <p:txBody>
          <a:bodyPr>
            <a:noAutofit/>
          </a:bodyPr>
          <a:lstStyle>
            <a:lvl1pPr marL="108000" indent="-108000" algn="l" defTabSz="914377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>
              <a:spcBef>
                <a:spcPts val="0"/>
              </a:spcBef>
              <a:spcAft>
                <a:spcPts val="300"/>
              </a:spcAft>
              <a:defRPr sz="1200" b="0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AC088889-E96B-694B-8274-44659CDEE65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495600" y="1812925"/>
            <a:ext cx="1476375" cy="23533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defRPr sz="1800" b="1">
                <a:solidFill>
                  <a:schemeClr val="accent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20YY</a:t>
            </a:r>
            <a:endParaRPr lang="en-GB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9026B274-8A8A-1441-AE50-F3D7B4889414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495600" y="2096280"/>
            <a:ext cx="1476375" cy="1146792"/>
          </a:xfrm>
        </p:spPr>
        <p:txBody>
          <a:bodyPr>
            <a:noAutofit/>
          </a:bodyPr>
          <a:lstStyle>
            <a:lvl1pPr marL="108000" indent="-108000" algn="l" defTabSz="914377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>
              <a:spcBef>
                <a:spcPts val="0"/>
              </a:spcBef>
              <a:spcAft>
                <a:spcPts val="300"/>
              </a:spcAft>
              <a:defRPr sz="1200" b="0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FB7BDFF1-4FB1-9744-913B-3FC1E598E5D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341813" y="1812925"/>
            <a:ext cx="1476375" cy="23533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defRPr sz="1800" b="1">
                <a:solidFill>
                  <a:schemeClr val="accent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20YY</a:t>
            </a:r>
            <a:endParaRPr lang="en-GB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48D642A9-A3AF-CA40-91D9-BFCE95150066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1813" y="2096280"/>
            <a:ext cx="1476375" cy="1146792"/>
          </a:xfrm>
        </p:spPr>
        <p:txBody>
          <a:bodyPr>
            <a:noAutofit/>
          </a:bodyPr>
          <a:lstStyle>
            <a:lvl1pPr marL="108000" indent="-108000" algn="l" defTabSz="914377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>
              <a:spcBef>
                <a:spcPts val="0"/>
              </a:spcBef>
              <a:spcAft>
                <a:spcPts val="300"/>
              </a:spcAft>
              <a:defRPr sz="1200" b="0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CBF7B5D2-AF6B-FB41-8EB4-704E81987661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6193409" y="1812925"/>
            <a:ext cx="1476375" cy="23533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defRPr sz="1800" b="1">
                <a:solidFill>
                  <a:schemeClr val="accent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20YY</a:t>
            </a:r>
            <a:endParaRPr lang="en-GB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241A2B2B-BFBC-FF44-9729-EAF2A71545EE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193409" y="2096280"/>
            <a:ext cx="1476375" cy="1146792"/>
          </a:xfrm>
        </p:spPr>
        <p:txBody>
          <a:bodyPr>
            <a:noAutofit/>
          </a:bodyPr>
          <a:lstStyle>
            <a:lvl1pPr marL="108000" indent="-108000" algn="l" defTabSz="914377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>
              <a:spcBef>
                <a:spcPts val="0"/>
              </a:spcBef>
              <a:spcAft>
                <a:spcPts val="300"/>
              </a:spcAft>
              <a:defRPr sz="1200" b="0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CACCBBA3-7FE2-8346-AA0C-6F57059A87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057150" y="1812925"/>
            <a:ext cx="1476375" cy="23533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defRPr sz="1800" b="1">
                <a:solidFill>
                  <a:schemeClr val="accent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20YY</a:t>
            </a:r>
            <a:endParaRPr lang="en-GB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D6DC3D15-ACAE-A442-9625-FA3BF6EC3566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57150" y="2096280"/>
            <a:ext cx="1476375" cy="1146792"/>
          </a:xfrm>
        </p:spPr>
        <p:txBody>
          <a:bodyPr>
            <a:noAutofit/>
          </a:bodyPr>
          <a:lstStyle>
            <a:lvl1pPr marL="108000" indent="-108000" algn="l" defTabSz="914377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>
              <a:spcBef>
                <a:spcPts val="0"/>
              </a:spcBef>
              <a:spcAft>
                <a:spcPts val="300"/>
              </a:spcAft>
              <a:defRPr sz="1200" b="0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1C93B2BF-41D1-6145-9281-F19D35445DD8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148581" y="5216212"/>
            <a:ext cx="1476375" cy="23533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defRPr sz="1800" b="1">
                <a:solidFill>
                  <a:schemeClr val="accent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20YY</a:t>
            </a:r>
            <a:endParaRPr lang="en-GB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FF2A7698-5999-7B44-A810-6D27969786C0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2999656" y="5216212"/>
            <a:ext cx="1476375" cy="23533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defRPr sz="1800" b="1">
                <a:solidFill>
                  <a:schemeClr val="accent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20YY</a:t>
            </a:r>
            <a:endParaRPr lang="en-GB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37467A30-053D-EF44-B674-57835D7F73B3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845869" y="5216212"/>
            <a:ext cx="1476375" cy="23533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defRPr sz="1800" b="1">
                <a:solidFill>
                  <a:schemeClr val="accent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20YY</a:t>
            </a:r>
            <a:endParaRPr lang="en-GB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6D194603-8123-8D43-A9DA-C834B56F2CB7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697465" y="5216212"/>
            <a:ext cx="1476375" cy="23533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defRPr sz="1800" b="1">
                <a:solidFill>
                  <a:schemeClr val="accent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20YY</a:t>
            </a:r>
            <a:endParaRPr lang="en-GB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73966F93-FD31-0943-98FF-7CFF1CF54831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8561206" y="5216212"/>
            <a:ext cx="1476375" cy="23533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defRPr sz="1800" b="1">
                <a:solidFill>
                  <a:schemeClr val="accent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20YY</a:t>
            </a:r>
            <a:endParaRPr lang="en-GB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4E34EB69-C54A-6C44-AE6F-A3772E907763}"/>
              </a:ext>
            </a:extLst>
          </p:cNvPr>
          <p:cNvSpPr>
            <a:spLocks noGrp="1"/>
          </p:cNvSpPr>
          <p:nvPr userDrawn="1">
            <p:ph type="body" sz="quarter" idx="31"/>
          </p:nvPr>
        </p:nvSpPr>
        <p:spPr>
          <a:xfrm>
            <a:off x="1152467" y="4018219"/>
            <a:ext cx="1476375" cy="1146792"/>
          </a:xfrm>
        </p:spPr>
        <p:txBody>
          <a:bodyPr anchor="b">
            <a:noAutofit/>
          </a:bodyPr>
          <a:lstStyle>
            <a:lvl1pPr marL="108000" indent="-108000" algn="l" defTabSz="914377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>
              <a:spcBef>
                <a:spcPts val="0"/>
              </a:spcBef>
              <a:spcAft>
                <a:spcPts val="300"/>
              </a:spcAft>
              <a:defRPr sz="1200" b="0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B0E8BB93-A9D7-6741-ABE5-BF668A831B87}"/>
              </a:ext>
            </a:extLst>
          </p:cNvPr>
          <p:cNvSpPr>
            <a:spLocks noGrp="1"/>
          </p:cNvSpPr>
          <p:nvPr userDrawn="1">
            <p:ph type="body" sz="quarter" idx="32"/>
          </p:nvPr>
        </p:nvSpPr>
        <p:spPr>
          <a:xfrm>
            <a:off x="3003542" y="4018219"/>
            <a:ext cx="1476375" cy="1146792"/>
          </a:xfrm>
        </p:spPr>
        <p:txBody>
          <a:bodyPr anchor="b">
            <a:noAutofit/>
          </a:bodyPr>
          <a:lstStyle>
            <a:lvl1pPr marL="108000" indent="-108000" algn="l" defTabSz="914377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>
              <a:spcBef>
                <a:spcPts val="0"/>
              </a:spcBef>
              <a:spcAft>
                <a:spcPts val="300"/>
              </a:spcAft>
              <a:defRPr sz="1200" b="0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E677D7F2-6561-3648-92CC-8B669A09FB36}"/>
              </a:ext>
            </a:extLst>
          </p:cNvPr>
          <p:cNvSpPr>
            <a:spLocks noGrp="1"/>
          </p:cNvSpPr>
          <p:nvPr userDrawn="1">
            <p:ph type="body" sz="quarter" idx="33"/>
          </p:nvPr>
        </p:nvSpPr>
        <p:spPr>
          <a:xfrm>
            <a:off x="4849755" y="4018219"/>
            <a:ext cx="1476375" cy="1146792"/>
          </a:xfrm>
        </p:spPr>
        <p:txBody>
          <a:bodyPr anchor="b">
            <a:noAutofit/>
          </a:bodyPr>
          <a:lstStyle>
            <a:lvl1pPr marL="108000" indent="-108000" algn="l" defTabSz="914377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>
              <a:spcBef>
                <a:spcPts val="0"/>
              </a:spcBef>
              <a:spcAft>
                <a:spcPts val="300"/>
              </a:spcAft>
              <a:defRPr sz="1200" b="0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64E2C8AD-AA13-744B-BB27-24088A5675F1}"/>
              </a:ext>
            </a:extLst>
          </p:cNvPr>
          <p:cNvSpPr>
            <a:spLocks noGrp="1"/>
          </p:cNvSpPr>
          <p:nvPr userDrawn="1">
            <p:ph type="body" sz="quarter" idx="34"/>
          </p:nvPr>
        </p:nvSpPr>
        <p:spPr>
          <a:xfrm>
            <a:off x="6701351" y="4018219"/>
            <a:ext cx="1476375" cy="1146792"/>
          </a:xfrm>
        </p:spPr>
        <p:txBody>
          <a:bodyPr anchor="b">
            <a:noAutofit/>
          </a:bodyPr>
          <a:lstStyle>
            <a:lvl1pPr marL="108000" indent="-108000" algn="l" defTabSz="914377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>
              <a:spcBef>
                <a:spcPts val="0"/>
              </a:spcBef>
              <a:spcAft>
                <a:spcPts val="300"/>
              </a:spcAft>
              <a:defRPr sz="1200" b="0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61D42275-11DC-0045-ACAA-6F4704BFC53C}"/>
              </a:ext>
            </a:extLst>
          </p:cNvPr>
          <p:cNvSpPr>
            <a:spLocks noGrp="1"/>
          </p:cNvSpPr>
          <p:nvPr userDrawn="1">
            <p:ph type="body" sz="quarter" idx="35"/>
          </p:nvPr>
        </p:nvSpPr>
        <p:spPr>
          <a:xfrm>
            <a:off x="8565092" y="4018219"/>
            <a:ext cx="1476375" cy="1146792"/>
          </a:xfrm>
        </p:spPr>
        <p:txBody>
          <a:bodyPr anchor="b">
            <a:noAutofit/>
          </a:bodyPr>
          <a:lstStyle>
            <a:lvl1pPr marL="108000" indent="-108000" algn="l" defTabSz="914377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>
              <a:spcBef>
                <a:spcPts val="0"/>
              </a:spcBef>
              <a:spcAft>
                <a:spcPts val="300"/>
              </a:spcAft>
              <a:defRPr sz="1200" b="0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7B4A7B89-0B9F-AE4E-859C-DE2AA4E1B6F7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9912424" y="1812925"/>
            <a:ext cx="1476375" cy="23533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defRPr sz="1800" b="1">
                <a:solidFill>
                  <a:schemeClr val="accent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20YY</a:t>
            </a:r>
            <a:endParaRPr lang="en-GB" dirty="0"/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28883CAB-F693-7148-926B-FA40A63F26F2}"/>
              </a:ext>
            </a:extLst>
          </p:cNvPr>
          <p:cNvSpPr>
            <a:spLocks noGrp="1"/>
          </p:cNvSpPr>
          <p:nvPr userDrawn="1">
            <p:ph type="body" sz="quarter" idx="37"/>
          </p:nvPr>
        </p:nvSpPr>
        <p:spPr>
          <a:xfrm>
            <a:off x="9912424" y="2096280"/>
            <a:ext cx="1476375" cy="1146792"/>
          </a:xfrm>
        </p:spPr>
        <p:txBody>
          <a:bodyPr>
            <a:noAutofit/>
          </a:bodyPr>
          <a:lstStyle>
            <a:lvl1pPr marL="108000" indent="-108000" algn="l" defTabSz="914377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>
              <a:spcBef>
                <a:spcPts val="0"/>
              </a:spcBef>
              <a:spcAft>
                <a:spcPts val="300"/>
              </a:spcAft>
              <a:defRPr sz="1200" b="0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2F38436E-CA49-9E47-879B-325723D559B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446462" y="5216212"/>
            <a:ext cx="1476375" cy="23533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defRPr sz="1800" b="1">
                <a:solidFill>
                  <a:schemeClr val="accent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20YY</a:t>
            </a:r>
            <a:endParaRPr lang="en-GB" dirty="0"/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1AFD158F-AA57-2A40-BBEF-0EE208A2294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450348" y="4018219"/>
            <a:ext cx="1476375" cy="1146792"/>
          </a:xfrm>
        </p:spPr>
        <p:txBody>
          <a:bodyPr anchor="b">
            <a:noAutofit/>
          </a:bodyPr>
          <a:lstStyle>
            <a:lvl1pPr marL="108000" indent="-108000" algn="l" defTabSz="914377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>
              <a:spcBef>
                <a:spcPts val="0"/>
              </a:spcBef>
              <a:spcAft>
                <a:spcPts val="300"/>
              </a:spcAft>
              <a:defRPr sz="1200" b="0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accent1"/>
                </a:solidFill>
              </a:defRPr>
            </a:lvl3pPr>
            <a:lvl4pPr>
              <a:defRPr sz="1800" b="1">
                <a:solidFill>
                  <a:schemeClr val="accent1"/>
                </a:solidFill>
              </a:defRPr>
            </a:lvl4pPr>
            <a:lvl5pPr>
              <a:defRPr sz="18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8" name="Text Placeholder 17">
            <a:extLst>
              <a:ext uri="{FF2B5EF4-FFF2-40B4-BE49-F238E27FC236}">
                <a16:creationId xmlns:a16="http://schemas.microsoft.com/office/drawing/2014/main" id="{686F280B-1C92-124B-A76B-59F45B254F0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235BF7B6-7592-824F-804A-700430D4A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43" name="Slide Number Placeholder 10">
            <a:extLst>
              <a:ext uri="{FF2B5EF4-FFF2-40B4-BE49-F238E27FC236}">
                <a16:creationId xmlns:a16="http://schemas.microsoft.com/office/drawing/2014/main" id="{64A4EB9C-9902-1348-98CC-1C363FFF0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F208862E-7A4D-B74C-A0A8-D792E3FD0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A58766-7E11-B24B-8AA3-02FB0FFB4E5F}"/>
              </a:ext>
            </a:extLst>
          </p:cNvPr>
          <p:cNvSpPr/>
          <p:nvPr userDrawn="1"/>
        </p:nvSpPr>
        <p:spPr>
          <a:xfrm>
            <a:off x="0" y="3534223"/>
            <a:ext cx="12192000" cy="154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2358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left-sidebar-Narrow_light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E742AD-F00B-5E41-8363-F7E7120429F5}"/>
              </a:ext>
            </a:extLst>
          </p:cNvPr>
          <p:cNvSpPr/>
          <p:nvPr userDrawn="1"/>
        </p:nvSpPr>
        <p:spPr>
          <a:xfrm flipH="1">
            <a:off x="-5" y="0"/>
            <a:ext cx="327342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hart Placeholder 2">
            <a:extLst>
              <a:ext uri="{FF2B5EF4-FFF2-40B4-BE49-F238E27FC236}">
                <a16:creationId xmlns:a16="http://schemas.microsoft.com/office/drawing/2014/main" id="{E38BC730-E8CD-FE4E-A9FA-C686172226E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248150" y="812800"/>
            <a:ext cx="7535862" cy="5548313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</a:lstStyle>
          <a:p>
            <a:r>
              <a:rPr lang="zh-TW" altLang="en-US"/>
              <a:t>按一下圖示以新增圖表</a:t>
            </a:r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B3FBD6B-BF2D-1D42-98CA-942DA03849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193187"/>
            <a:ext cx="2713387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FB1AD93-59CC-A043-95C4-17D7630AC0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2713036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1C16127-586B-0545-B6FE-D3A60DDFF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826A26D-271A-5440-A265-299700115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791BC1-114D-5D4F-99A4-D33028ACB4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33" y="6414699"/>
            <a:ext cx="815605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766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left-sidebar-Narrow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E742AD-F00B-5E41-8363-F7E7120429F5}"/>
              </a:ext>
            </a:extLst>
          </p:cNvPr>
          <p:cNvSpPr/>
          <p:nvPr userDrawn="1"/>
        </p:nvSpPr>
        <p:spPr>
          <a:xfrm flipH="1">
            <a:off x="-5" y="0"/>
            <a:ext cx="327342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hart Placeholder 2">
            <a:extLst>
              <a:ext uri="{FF2B5EF4-FFF2-40B4-BE49-F238E27FC236}">
                <a16:creationId xmlns:a16="http://schemas.microsoft.com/office/drawing/2014/main" id="{E38BC730-E8CD-FE4E-A9FA-C686172226E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248150" y="812800"/>
            <a:ext cx="7535862" cy="5548313"/>
          </a:xfrm>
        </p:spPr>
        <p:txBody>
          <a:bodyPr/>
          <a:lstStyle/>
          <a:p>
            <a:r>
              <a:rPr lang="zh-TW" altLang="en-US"/>
              <a:t>按一下圖示以新增圖表</a:t>
            </a:r>
            <a:endParaRPr lang="en-GB"/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FC89042-69F5-2D4B-9582-67FA80F05AD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193187"/>
            <a:ext cx="2713387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C0AF4F-2815-834D-B37C-26E4CCF46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2713036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0BC2DEB-DF9F-5342-A628-9F24059CF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7D5D2B4-7D16-BB4A-9B20-32462A330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73385C-0E64-E744-AB56-8F189A8D95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33" y="6414699"/>
            <a:ext cx="815605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513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–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2">
            <a:extLst>
              <a:ext uri="{FF2B5EF4-FFF2-40B4-BE49-F238E27FC236}">
                <a16:creationId xmlns:a16="http://schemas.microsoft.com/office/drawing/2014/main" id="{7814972F-D77D-7D46-A45E-0D070642CA4F}"/>
              </a:ext>
            </a:extLst>
          </p:cNvPr>
          <p:cNvSpPr>
            <a:spLocks noGrp="1"/>
          </p:cNvSpPr>
          <p:nvPr>
            <p:ph type="tbl" sz="quarter" idx="30"/>
          </p:nvPr>
        </p:nvSpPr>
        <p:spPr>
          <a:xfrm>
            <a:off x="373064" y="1812925"/>
            <a:ext cx="11410950" cy="4130676"/>
          </a:xfrm>
        </p:spPr>
        <p:txBody>
          <a:bodyPr/>
          <a:lstStyle/>
          <a:p>
            <a:r>
              <a:rPr lang="zh-TW" altLang="en-US"/>
              <a:t>按一下圖示以新增表格</a:t>
            </a:r>
            <a:endParaRPr lang="en-GB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14A11C82-2B1C-8F40-AE83-39E6691211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ACABCB-C48E-374D-BA23-DF98162F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9761FFFA-FA45-124C-B7B2-5432B0295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BB107BF-8922-F547-8A10-0DD088D1A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C21F7C3-449B-1740-B530-5DD8E4F56B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3064" y="6057900"/>
            <a:ext cx="4838700" cy="3032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r>
              <a:rPr lang="en-GB" dirty="0"/>
              <a:t>Source: Example of Source</a:t>
            </a:r>
          </a:p>
        </p:txBody>
      </p:sp>
    </p:spTree>
    <p:extLst>
      <p:ext uri="{BB962C8B-B14F-4D97-AF65-F5344CB8AC3E}">
        <p14:creationId xmlns:p14="http://schemas.microsoft.com/office/powerpoint/2010/main" val="4173939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templ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2FDF746-00D7-DA42-A4DB-F17FE29A917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75272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/>
            </a:lvl1pPr>
          </a:lstStyle>
          <a:p>
            <a:pPr marL="360000" marR="0" lvl="0" indent="-36000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To add and an image: drag and drop an image on to this frame or click the icon in the centre of the page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29723-4B03-B147-9DE1-9BD06874B0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1168" y="2532856"/>
            <a:ext cx="9489664" cy="17922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4600" b="1" spc="20" baseline="0"/>
            </a:lvl1pPr>
          </a:lstStyle>
          <a:p>
            <a:pPr lvl="0"/>
            <a:r>
              <a:rPr lang="en-US" dirty="0"/>
              <a:t>Insert section title</a:t>
            </a:r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EB0E6B2C-4C0D-894C-BEFF-4DB93C2B6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E924A93-5C01-5C4C-B237-80DF596BE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329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/3 –  Prim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E742AD-F00B-5E41-8363-F7E7120429F5}"/>
              </a:ext>
            </a:extLst>
          </p:cNvPr>
          <p:cNvSpPr/>
          <p:nvPr userDrawn="1"/>
        </p:nvSpPr>
        <p:spPr>
          <a:xfrm flipH="1">
            <a:off x="-5" y="0"/>
            <a:ext cx="327342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able Placeholder 2">
            <a:extLst>
              <a:ext uri="{FF2B5EF4-FFF2-40B4-BE49-F238E27FC236}">
                <a16:creationId xmlns:a16="http://schemas.microsoft.com/office/drawing/2014/main" id="{D2720E0F-C7F6-3A43-8639-9953BFE586EA}"/>
              </a:ext>
            </a:extLst>
          </p:cNvPr>
          <p:cNvSpPr>
            <a:spLocks noGrp="1"/>
          </p:cNvSpPr>
          <p:nvPr>
            <p:ph type="tbl" sz="quarter" idx="30"/>
          </p:nvPr>
        </p:nvSpPr>
        <p:spPr>
          <a:xfrm>
            <a:off x="4057650" y="812801"/>
            <a:ext cx="7726363" cy="5130800"/>
          </a:xfrm>
        </p:spPr>
        <p:txBody>
          <a:bodyPr/>
          <a:lstStyle/>
          <a:p>
            <a:r>
              <a:rPr lang="zh-TW" altLang="en-US"/>
              <a:t>按一下圖示以新增表格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58BCA-8F1E-C84A-B47F-6A9DCA17815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57650" y="6057900"/>
            <a:ext cx="4838700" cy="3032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r>
              <a:rPr lang="en-GB" dirty="0"/>
              <a:t>Source: Example of Source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6EEC35B-6178-B044-BBED-FE5ED0DCFF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2713387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D783F7-8B11-3B43-AAFD-4EB066CBBF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2713036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925A1972-08B5-564A-AC93-41A7E5EF5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80021C5D-1919-0E41-84BA-54274C9A6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F1EEE3-C50B-064B-A38D-6942D0FDC3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33" y="6414699"/>
            <a:ext cx="815605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900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/3 – Pri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E742AD-F00B-5E41-8363-F7E7120429F5}"/>
              </a:ext>
            </a:extLst>
          </p:cNvPr>
          <p:cNvSpPr/>
          <p:nvPr userDrawn="1"/>
        </p:nvSpPr>
        <p:spPr>
          <a:xfrm flipH="1">
            <a:off x="-5" y="0"/>
            <a:ext cx="327342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able Placeholder 2">
            <a:extLst>
              <a:ext uri="{FF2B5EF4-FFF2-40B4-BE49-F238E27FC236}">
                <a16:creationId xmlns:a16="http://schemas.microsoft.com/office/drawing/2014/main" id="{A75D7BA3-D1A3-EF4D-9A3D-543D59948EDA}"/>
              </a:ext>
            </a:extLst>
          </p:cNvPr>
          <p:cNvSpPr>
            <a:spLocks noGrp="1"/>
          </p:cNvSpPr>
          <p:nvPr>
            <p:ph type="tbl" sz="quarter" idx="30"/>
          </p:nvPr>
        </p:nvSpPr>
        <p:spPr>
          <a:xfrm>
            <a:off x="4057650" y="812801"/>
            <a:ext cx="7726363" cy="51308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</a:lstStyle>
          <a:p>
            <a:r>
              <a:rPr lang="zh-TW" altLang="en-US"/>
              <a:t>按一下圖示以新增表格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2E68446-77BB-BB4A-80B6-79349786155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57650" y="6057900"/>
            <a:ext cx="4838700" cy="3032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r>
              <a:rPr lang="en-GB" dirty="0"/>
              <a:t>Source: Example of Source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208D185-807E-9043-873E-861652E2F8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2713387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5379FA2-EF79-D74F-A482-40B529640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2713036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6" name="Slide Number Placeholder 10">
            <a:extLst>
              <a:ext uri="{FF2B5EF4-FFF2-40B4-BE49-F238E27FC236}">
                <a16:creationId xmlns:a16="http://schemas.microsoft.com/office/drawing/2014/main" id="{C92133AF-F593-324A-94E0-515C9B37B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C7DC6EA-2165-7341-A0A2-9C0CD1BAD4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5B669C-6D6B-8542-B38A-7345659429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33" y="6414699"/>
            <a:ext cx="815605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768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ings only_light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F0F6E9-1A4C-9F4E-BEC4-B3D0F3ADE1E3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8C412BA8-78F8-0E48-AB14-09AF96079BE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78963" y="1243197"/>
            <a:ext cx="8517512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subheading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18BAC2-F92A-8A48-8A09-EF5EB22BED7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9937" y="812800"/>
            <a:ext cx="8516413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heading</a:t>
            </a:r>
            <a:endParaRPr lang="en-GB" dirty="0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25B4AF09-50B1-F544-BB48-4F185980F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F1813B6C-E668-D549-A535-721F335548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39776C-03FE-7041-8BDD-31910E214FCF}"/>
              </a:ext>
            </a:extLst>
          </p:cNvPr>
          <p:cNvSpPr txBox="1"/>
          <p:nvPr userDrawn="1"/>
        </p:nvSpPr>
        <p:spPr>
          <a:xfrm>
            <a:off x="9591040" y="5174848"/>
            <a:ext cx="292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Width: 2.38</a:t>
            </a:r>
          </a:p>
          <a:p>
            <a:pPr algn="ctr"/>
            <a:r>
              <a:rPr lang="en-GB" sz="1000" dirty="0">
                <a:solidFill>
                  <a:schemeClr val="bg1"/>
                </a:solidFill>
              </a:rPr>
              <a:t>Height: 4.26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C4FC33-D36A-5040-9316-214043921C97}"/>
              </a:ext>
            </a:extLst>
          </p:cNvPr>
          <p:cNvSpPr txBox="1"/>
          <p:nvPr userDrawn="1"/>
        </p:nvSpPr>
        <p:spPr>
          <a:xfrm>
            <a:off x="9329420" y="3070136"/>
            <a:ext cx="292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Width: 3.81cm</a:t>
            </a:r>
          </a:p>
          <a:p>
            <a:pPr algn="ctr"/>
            <a:r>
              <a:rPr lang="en-GB" sz="1000" dirty="0">
                <a:solidFill>
                  <a:schemeClr val="bg1"/>
                </a:solidFill>
              </a:rPr>
              <a:t>Height: 5.03cm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86CAF0-D62D-EB4E-B234-37C1ABD05619}"/>
              </a:ext>
            </a:extLst>
          </p:cNvPr>
          <p:cNvSpPr txBox="1"/>
          <p:nvPr userDrawn="1"/>
        </p:nvSpPr>
        <p:spPr>
          <a:xfrm>
            <a:off x="1043504" y="3105552"/>
            <a:ext cx="292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Width: 2.25cm</a:t>
            </a:r>
          </a:p>
          <a:p>
            <a:pPr algn="ctr"/>
            <a:r>
              <a:rPr lang="en-GB" sz="1000" dirty="0">
                <a:solidFill>
                  <a:schemeClr val="bg1"/>
                </a:solidFill>
              </a:rPr>
              <a:t>Height: 3.96cm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98FDFF-ED30-3D46-9AA1-3C89A0F936E6}"/>
              </a:ext>
            </a:extLst>
          </p:cNvPr>
          <p:cNvSpPr txBox="1"/>
          <p:nvPr userDrawn="1"/>
        </p:nvSpPr>
        <p:spPr>
          <a:xfrm>
            <a:off x="5213350" y="4104640"/>
            <a:ext cx="292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Width: 16.81cm</a:t>
            </a:r>
          </a:p>
          <a:p>
            <a:pPr algn="ctr"/>
            <a:r>
              <a:rPr lang="en-GB" sz="1000" dirty="0">
                <a:solidFill>
                  <a:schemeClr val="bg1"/>
                </a:solidFill>
              </a:rPr>
              <a:t>Height: 9.9cm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B9DB08-8871-274B-8F8A-E818DB2217DB}"/>
              </a:ext>
            </a:extLst>
          </p:cNvPr>
          <p:cNvSpPr txBox="1"/>
          <p:nvPr userDrawn="1"/>
        </p:nvSpPr>
        <p:spPr>
          <a:xfrm>
            <a:off x="417528" y="4980920"/>
            <a:ext cx="292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Width: 7.4cm</a:t>
            </a:r>
          </a:p>
          <a:p>
            <a:pPr algn="ctr"/>
            <a:r>
              <a:rPr lang="en-GB" sz="1000" dirty="0">
                <a:solidFill>
                  <a:schemeClr val="bg1"/>
                </a:solidFill>
              </a:rPr>
              <a:t>Height: 4.69cm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A4402E-62A1-814F-9A18-2B853A802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142" y="1713201"/>
            <a:ext cx="6461466" cy="4209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D00BEE-841B-294F-86FD-F753436E43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8941" y="1757208"/>
            <a:ext cx="1615385" cy="22141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16B672-4C62-4B46-BF24-184D2F3661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10" y="3583562"/>
            <a:ext cx="3863405" cy="24188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4546C9-2DAA-AA44-B97C-C8BC145AEF2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971553" y="2265264"/>
            <a:ext cx="1028328" cy="18495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B4EFE7-EC00-0E47-BABB-C8A8AE1948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058978" y="4470675"/>
            <a:ext cx="1972732" cy="1096809"/>
          </a:xfrm>
          <a:prstGeom prst="rect">
            <a:avLst/>
          </a:prstGeom>
          <a:noFill/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3F07E68-E714-C74F-AE53-1B597DFC0C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03638" y="1944688"/>
            <a:ext cx="6053137" cy="3565525"/>
          </a:xfrm>
          <a:noFill/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GB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7C72D081-ABA2-9145-9B58-2C00E9E059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104120" y="1952897"/>
            <a:ext cx="1371599" cy="1809206"/>
          </a:xfrm>
          <a:noFill/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GB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A4FD747-7EBA-6A4B-BF3D-7111BCD47E9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20103" y="4245429"/>
            <a:ext cx="855617" cy="1534886"/>
          </a:xfrm>
          <a:noFill/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GB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7B31EEB-957C-A04B-A5E8-536E0C5195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5520" y="2788919"/>
            <a:ext cx="1424880" cy="809897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GB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9399F855-B56D-2A4A-93CB-ED786DB727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8048" y="3915180"/>
            <a:ext cx="2664000" cy="1686723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9134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s only_light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BCAFFD-24FD-1A41-B59D-DAB027DAD453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8C412BA8-78F8-0E48-AB14-09AF96079BE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78963" y="1243197"/>
            <a:ext cx="8517512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subheading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18BAC2-F92A-8A48-8A09-EF5EB22BED7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9937" y="812800"/>
            <a:ext cx="8516413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heading</a:t>
            </a:r>
            <a:endParaRPr lang="en-GB" dirty="0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DEFED211-0707-3C4C-8CA4-0EBBC1774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D35285C-D39A-8D43-8356-1293B52EE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CD5F2A-D83F-9B48-85FA-4C61F5F0D33B}"/>
              </a:ext>
            </a:extLst>
          </p:cNvPr>
          <p:cNvSpPr txBox="1"/>
          <p:nvPr userDrawn="1"/>
        </p:nvSpPr>
        <p:spPr>
          <a:xfrm>
            <a:off x="9329420" y="3070136"/>
            <a:ext cx="292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Width: 3.81cm</a:t>
            </a:r>
          </a:p>
          <a:p>
            <a:pPr algn="ctr"/>
            <a:r>
              <a:rPr lang="en-GB" sz="1000" dirty="0">
                <a:solidFill>
                  <a:schemeClr val="bg1"/>
                </a:solidFill>
              </a:rPr>
              <a:t>Height: 5.03cm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D2D6DD-40CF-D442-809A-40CD857F5FA5}"/>
              </a:ext>
            </a:extLst>
          </p:cNvPr>
          <p:cNvSpPr txBox="1"/>
          <p:nvPr userDrawn="1"/>
        </p:nvSpPr>
        <p:spPr>
          <a:xfrm>
            <a:off x="1043504" y="3105552"/>
            <a:ext cx="292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Width: 2.25cm</a:t>
            </a:r>
          </a:p>
          <a:p>
            <a:pPr algn="ctr"/>
            <a:r>
              <a:rPr lang="en-GB" sz="1000" dirty="0">
                <a:solidFill>
                  <a:schemeClr val="bg1"/>
                </a:solidFill>
              </a:rPr>
              <a:t>Height: 3.96cm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DF6E9D-4DAE-104C-B0EE-7C4AEC5F02DD}"/>
              </a:ext>
            </a:extLst>
          </p:cNvPr>
          <p:cNvSpPr txBox="1"/>
          <p:nvPr userDrawn="1"/>
        </p:nvSpPr>
        <p:spPr>
          <a:xfrm>
            <a:off x="5213350" y="4104640"/>
            <a:ext cx="292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Width: 16.81cm</a:t>
            </a:r>
          </a:p>
          <a:p>
            <a:pPr algn="ctr"/>
            <a:r>
              <a:rPr lang="en-GB" sz="1000" dirty="0">
                <a:solidFill>
                  <a:schemeClr val="bg1"/>
                </a:solidFill>
              </a:rPr>
              <a:t>Height: 9.9cm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5830A76-2009-1E4C-969D-DDAF0B791C68}"/>
              </a:ext>
            </a:extLst>
          </p:cNvPr>
          <p:cNvSpPr txBox="1"/>
          <p:nvPr userDrawn="1"/>
        </p:nvSpPr>
        <p:spPr>
          <a:xfrm>
            <a:off x="417528" y="4980920"/>
            <a:ext cx="292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Width: 7.4cm</a:t>
            </a:r>
          </a:p>
          <a:p>
            <a:pPr algn="ctr"/>
            <a:r>
              <a:rPr lang="en-GB" sz="1000" dirty="0">
                <a:solidFill>
                  <a:schemeClr val="bg1"/>
                </a:solidFill>
              </a:rPr>
              <a:t>Height: 4.69cm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9D83E5F-BF42-F140-857D-07806F249D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142" y="1713201"/>
            <a:ext cx="6461466" cy="42093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83D66DE-A031-D140-A9C7-DBB3CD7027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8941" y="1757208"/>
            <a:ext cx="1615385" cy="22141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060C7D8-E0D4-CA41-896E-448AACBCB8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10" y="3583562"/>
            <a:ext cx="3863405" cy="241882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C0D262A-AAD1-174D-B5D0-0DED89342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971553" y="2265264"/>
            <a:ext cx="1028328" cy="184956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F2D078-2357-8F46-A330-D7D76FE67D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058978" y="4470675"/>
            <a:ext cx="1972732" cy="1096809"/>
          </a:xfrm>
          <a:prstGeom prst="rect">
            <a:avLst/>
          </a:prstGeom>
          <a:noFill/>
        </p:spPr>
      </p:pic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F7EA80B4-D04E-B546-AFC4-1A80D75849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03638" y="1944688"/>
            <a:ext cx="6053137" cy="3565525"/>
          </a:xfrm>
          <a:noFill/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GB" dirty="0"/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5431BC28-FCB7-5542-8D60-1BDEEEB191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104120" y="1952897"/>
            <a:ext cx="1371599" cy="1809206"/>
          </a:xfrm>
          <a:noFill/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GB" dirty="0"/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E7FA0E35-1424-A74D-B0B7-B2B200E8438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20103" y="4245429"/>
            <a:ext cx="855617" cy="1534886"/>
          </a:xfrm>
          <a:noFill/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GB" dirty="0"/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67C3E12B-C793-034B-AF43-37956BAA071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5520" y="2788919"/>
            <a:ext cx="1424880" cy="809897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GB" dirty="0"/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8A8679A1-E157-C54F-A09F-662E2A967D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8048" y="3915180"/>
            <a:ext cx="2664000" cy="1686723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21338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in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B25B1CE-DB29-D940-80FF-FBE95B4C41D6}"/>
              </a:ext>
            </a:extLst>
          </p:cNvPr>
          <p:cNvSpPr/>
          <p:nvPr userDrawn="1"/>
        </p:nvSpPr>
        <p:spPr>
          <a:xfrm>
            <a:off x="6181724" y="0"/>
            <a:ext cx="5602289" cy="63611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141F1B-B4C4-0349-8DAC-D6F3A7F0864F}"/>
              </a:ext>
            </a:extLst>
          </p:cNvPr>
          <p:cNvSpPr txBox="1"/>
          <p:nvPr userDrawn="1"/>
        </p:nvSpPr>
        <p:spPr>
          <a:xfrm>
            <a:off x="7743223" y="5385224"/>
            <a:ext cx="294993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Screen caption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DCA3C6-9CEE-474B-971F-BFF77C33CFA6}"/>
              </a:ext>
            </a:extLst>
          </p:cNvPr>
          <p:cNvSpPr/>
          <p:nvPr userDrawn="1"/>
        </p:nvSpPr>
        <p:spPr>
          <a:xfrm>
            <a:off x="5589767" y="1648295"/>
            <a:ext cx="4985468" cy="3159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DED273-D518-9049-BDAF-80422F38ED1F}"/>
              </a:ext>
            </a:extLst>
          </p:cNvPr>
          <p:cNvSpPr txBox="1"/>
          <p:nvPr userDrawn="1"/>
        </p:nvSpPr>
        <p:spPr>
          <a:xfrm>
            <a:off x="6650990" y="3547428"/>
            <a:ext cx="277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Width: 8.65 cm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Height: 13.8 cm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F86C89-626E-AE46-9E69-CF33CC6F6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009" y="1079604"/>
            <a:ext cx="7188604" cy="450069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E0303E-29B8-B449-8BB0-AF07091D6A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81495" y="1702708"/>
            <a:ext cx="4968000" cy="31151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GB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DF0FB495-FCAA-E44C-BE8F-F9DE7640AE5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0D3ED4-0324-2E48-9375-6D74BD9B1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8A4A7AA-596F-3047-92EF-84BD46C06A7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85760" y="1812925"/>
            <a:ext cx="4643440" cy="4548188"/>
          </a:xfrm>
        </p:spPr>
        <p:txBody>
          <a:bodyPr/>
          <a:lstStyle>
            <a:lvl1pPr indent="-360000"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30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  <a:lvl6pPr marL="2285943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79443C4D-9318-F743-B7A8-F596121FC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DBA1B286-7E6A-924A-9360-155027D01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89123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s only_light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F0F6E9-1A4C-9F4E-BEC4-B3D0F3ADE1E3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8C412BA8-78F8-0E48-AB14-09AF96079BE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78963" y="1243197"/>
            <a:ext cx="8517512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subheading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18BAC2-F92A-8A48-8A09-EF5EB22BED7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9937" y="812800"/>
            <a:ext cx="8516413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heading</a:t>
            </a:r>
            <a:endParaRPr lang="en-GB" dirty="0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25B4AF09-50B1-F544-BB48-4F185980F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F1813B6C-E668-D549-A535-721F335548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40937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ings only_light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BCAFFD-24FD-1A41-B59D-DAB027DAD453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8C412BA8-78F8-0E48-AB14-09AF96079BE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78963" y="1243197"/>
            <a:ext cx="8517512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subheading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18BAC2-F92A-8A48-8A09-EF5EB22BED7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9937" y="812800"/>
            <a:ext cx="8516413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heading</a:t>
            </a:r>
            <a:endParaRPr lang="en-GB" dirty="0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DEFED211-0707-3C4C-8CA4-0EBBC1774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D35285C-D39A-8D43-8356-1293B52EE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59912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s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633E4EF-0B59-5A43-B450-4B53DAB55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61364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CCBA75B-7A06-AE4A-A5DA-650F6C041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61365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2FB4079E-4023-1348-9B0F-80689CE12D8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221763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BD2723-4626-D04B-9828-264369DDB4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3" y="816951"/>
            <a:ext cx="7561261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2249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1/3 –  Prim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E742AD-F00B-5E41-8363-F7E7120429F5}"/>
              </a:ext>
            </a:extLst>
          </p:cNvPr>
          <p:cNvSpPr/>
          <p:nvPr userDrawn="1"/>
        </p:nvSpPr>
        <p:spPr>
          <a:xfrm flipH="1">
            <a:off x="-5" y="0"/>
            <a:ext cx="327342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E71BDC3C-1BC5-6249-B17E-749FBADEC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963" y="1243197"/>
            <a:ext cx="2706512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subheading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12ABD80-D081-024B-B7D6-2C95FA555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937" y="812800"/>
            <a:ext cx="2706163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heading</a:t>
            </a:r>
            <a:endParaRPr lang="en-GB" dirty="0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894866B0-9B71-0441-A799-3E88F1605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0CE7A74-3CC9-7248-8E66-6D14BCB7F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0613E2-678F-7D4D-9A8D-972FEC7655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33" y="6414699"/>
            <a:ext cx="815605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540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1/3 – Pri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E742AD-F00B-5E41-8363-F7E7120429F5}"/>
              </a:ext>
            </a:extLst>
          </p:cNvPr>
          <p:cNvSpPr/>
          <p:nvPr userDrawn="1"/>
        </p:nvSpPr>
        <p:spPr>
          <a:xfrm flipH="1">
            <a:off x="-5" y="0"/>
            <a:ext cx="327342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E566C011-2D7C-4945-A9CC-804AC82618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963" y="1243197"/>
            <a:ext cx="2706512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subheading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D3E34E-80F9-7443-A9E9-B23FF91E8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937" y="812800"/>
            <a:ext cx="2706163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heading</a:t>
            </a:r>
            <a:endParaRPr lang="en-GB" dirty="0"/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24EE6598-5B7E-0745-9184-72DB0D2E1D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9E028D15-651D-8A40-B516-BACA217A8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5C014C-2DA5-814F-84BB-63E6A28E2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33" y="6414699"/>
            <a:ext cx="815605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5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primary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D124B8-7168-D04E-A455-BEE0016E45A9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29723-4B03-B147-9DE1-9BD06874B0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1168" y="2532856"/>
            <a:ext cx="9489664" cy="17922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4600" b="1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section title</a:t>
            </a:r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73A5F486-811E-404F-BBE3-87FEC847E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B690F45-5247-8140-9685-3BCBC915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48935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1/3 –  Prim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8D9884E-24F7-4441-BE06-2588C12E1576}"/>
              </a:ext>
            </a:extLst>
          </p:cNvPr>
          <p:cNvCxnSpPr>
            <a:cxnSpLocks/>
          </p:cNvCxnSpPr>
          <p:nvPr userDrawn="1"/>
        </p:nvCxnSpPr>
        <p:spPr>
          <a:xfrm flipH="1">
            <a:off x="3647728" y="4437112"/>
            <a:ext cx="797365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47B2A71-B193-3E4B-9AF6-0016DD41A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689" y="1517907"/>
            <a:ext cx="4353224" cy="40954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E742AD-F00B-5E41-8363-F7E7120429F5}"/>
              </a:ext>
            </a:extLst>
          </p:cNvPr>
          <p:cNvSpPr/>
          <p:nvPr userDrawn="1"/>
        </p:nvSpPr>
        <p:spPr>
          <a:xfrm flipH="1">
            <a:off x="-5" y="0"/>
            <a:ext cx="327342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B85B85B4-DDDD-2441-A216-D199DCE3F7E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209615" y="2137960"/>
            <a:ext cx="823230" cy="8232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zh-TW" altLang="en-US"/>
              <a:t>按一下圖示以新增圖片</a:t>
            </a:r>
            <a:endParaRPr lang="en-GB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A564F551-3FAB-2B40-94B1-3CFA5F295CA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0459" y="4029207"/>
            <a:ext cx="823230" cy="8232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zh-TW" altLang="en-US"/>
              <a:t>按一下圖示以新增圖片</a:t>
            </a:r>
            <a:endParaRPr lang="en-GB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BF4E579C-2CFA-7C41-9704-0A3DB6508E9E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260445" y="4029207"/>
            <a:ext cx="823230" cy="8232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zh-TW" altLang="en-US"/>
              <a:t>按一下圖示以新增圖片</a:t>
            </a:r>
            <a:endParaRPr lang="en-GB" dirty="0"/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64AB9E26-CB33-CE4B-BFBC-D0A0388E94D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915344" y="4144237"/>
            <a:ext cx="1700692" cy="276225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88F9442-9875-6947-BBA9-F3496D049EDC}"/>
              </a:ext>
            </a:extLst>
          </p:cNvPr>
          <p:cNvCxnSpPr>
            <a:cxnSpLocks/>
          </p:cNvCxnSpPr>
          <p:nvPr userDrawn="1"/>
        </p:nvCxnSpPr>
        <p:spPr>
          <a:xfrm flipH="1">
            <a:off x="3647729" y="2669888"/>
            <a:ext cx="27624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C5EEF58-C02E-3744-B034-05CA78AA08A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647485" y="4144236"/>
            <a:ext cx="1700692" cy="27622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3A6A0409-3874-324D-AE22-71CAD786EBD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47485" y="2391416"/>
            <a:ext cx="2320925" cy="27622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D769024-FD32-C94C-9001-D17E416C99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963" y="1243197"/>
            <a:ext cx="2706512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subheading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28891AA-4906-0D4E-BFFB-36E8AAEE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937" y="812800"/>
            <a:ext cx="2706163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heading</a:t>
            </a:r>
            <a:endParaRPr lang="en-GB" dirty="0"/>
          </a:p>
        </p:txBody>
      </p:sp>
      <p:sp>
        <p:nvSpPr>
          <p:cNvPr id="30" name="Slide Number Placeholder 10">
            <a:extLst>
              <a:ext uri="{FF2B5EF4-FFF2-40B4-BE49-F238E27FC236}">
                <a16:creationId xmlns:a16="http://schemas.microsoft.com/office/drawing/2014/main" id="{1AD36A3C-071A-EB47-AB67-4F473F0CC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7EB8B602-9842-B346-93FA-7D24F5A0C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001D65C-A9A9-5140-81D7-F635545BA8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33" y="6414699"/>
            <a:ext cx="815605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489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1/3 – Pri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2727AC-77A6-2742-BE88-87AFA727C6B8}"/>
              </a:ext>
            </a:extLst>
          </p:cNvPr>
          <p:cNvCxnSpPr>
            <a:cxnSpLocks/>
          </p:cNvCxnSpPr>
          <p:nvPr userDrawn="1"/>
        </p:nvCxnSpPr>
        <p:spPr>
          <a:xfrm flipH="1">
            <a:off x="3647728" y="4437112"/>
            <a:ext cx="797365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2E742AD-F00B-5E41-8363-F7E7120429F5}"/>
              </a:ext>
            </a:extLst>
          </p:cNvPr>
          <p:cNvSpPr/>
          <p:nvPr userDrawn="1"/>
        </p:nvSpPr>
        <p:spPr>
          <a:xfrm flipH="1">
            <a:off x="-5" y="0"/>
            <a:ext cx="327342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76B86D-9BF7-5045-B128-38432F541E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689" y="1517907"/>
            <a:ext cx="4353224" cy="409542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829D95-D211-2C40-9B97-09E866FAF9F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209615" y="2137960"/>
            <a:ext cx="823230" cy="8232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zh-TW" altLang="en-US"/>
              <a:t>按一下圖示以新增圖片</a:t>
            </a:r>
            <a:endParaRPr lang="en-GB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2C4716B9-15EE-8B4F-80C4-41793A55B48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0459" y="4029207"/>
            <a:ext cx="823230" cy="8232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zh-TW" altLang="en-US"/>
              <a:t>按一下圖示以新增圖片</a:t>
            </a:r>
            <a:endParaRPr lang="en-GB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7C72A6F4-9B72-F942-AB4F-647AD5D0AB1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260445" y="4029207"/>
            <a:ext cx="823230" cy="8232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zh-TW" altLang="en-US"/>
              <a:t>按一下圖示以新增圖片</a:t>
            </a:r>
            <a:endParaRPr lang="en-GB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3CCD1FB-EA1E-8643-A9BB-F88F5DFF51B8}"/>
              </a:ext>
            </a:extLst>
          </p:cNvPr>
          <p:cNvCxnSpPr>
            <a:cxnSpLocks/>
          </p:cNvCxnSpPr>
          <p:nvPr userDrawn="1"/>
        </p:nvCxnSpPr>
        <p:spPr>
          <a:xfrm flipH="1">
            <a:off x="3647729" y="2669888"/>
            <a:ext cx="27624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450EB9C7-AB13-1F47-BA7C-10E05B31797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915344" y="4144237"/>
            <a:ext cx="1700692" cy="276225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6B9F8C8F-B53F-8847-A16D-D29FA63DE66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647485" y="4144236"/>
            <a:ext cx="1700692" cy="27622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49204671-2A53-C047-91B4-6C1DBE1BE99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47485" y="2391416"/>
            <a:ext cx="2320925" cy="27622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44D8CFD-47E6-774F-81C4-187295CDE6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963" y="1243197"/>
            <a:ext cx="2706512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subheading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0F6AC6-FD76-C44F-9015-F99D6CBBD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937" y="812800"/>
            <a:ext cx="2706163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heading</a:t>
            </a:r>
            <a:endParaRPr lang="en-GB" dirty="0"/>
          </a:p>
        </p:txBody>
      </p:sp>
      <p:sp>
        <p:nvSpPr>
          <p:cNvPr id="24" name="Slide Number Placeholder 10">
            <a:extLst>
              <a:ext uri="{FF2B5EF4-FFF2-40B4-BE49-F238E27FC236}">
                <a16:creationId xmlns:a16="http://schemas.microsoft.com/office/drawing/2014/main" id="{725F78F6-0292-F343-B5DA-874057D31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0B168AF7-45CC-0242-A8EC-EC5E780D3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794131-BECC-BE42-8AD6-8BDF65400B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33" y="6414699"/>
            <a:ext cx="815605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105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//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4B40A-AAA5-A24B-9877-533810C5D3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758037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65E8ED-8DE0-4F44-BF3A-E5C721F0C8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062" y="1543990"/>
            <a:ext cx="5616000" cy="1279649"/>
          </a:xfrm>
        </p:spPr>
        <p:txBody>
          <a:bodyPr>
            <a:noAutofit/>
          </a:bodyPr>
          <a:lstStyle>
            <a:lvl1pPr marL="0" indent="0">
              <a:buNone/>
              <a:defRPr sz="4600" b="1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7E8DD57-3AF4-9D4B-9471-48458822D3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3062" y="3630613"/>
            <a:ext cx="5615999" cy="2492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2E732B4-A672-B74C-9104-94D072451D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062" y="3942058"/>
            <a:ext cx="5615999" cy="2492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E8CA4F60-AD46-D14C-9FA7-13A5807F9F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3062" y="4275886"/>
            <a:ext cx="5615999" cy="2492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+x xx </a:t>
            </a:r>
            <a:r>
              <a:rPr lang="en-US" dirty="0" err="1"/>
              <a:t>xxxx</a:t>
            </a:r>
            <a:r>
              <a:rPr lang="en-US" dirty="0"/>
              <a:t> </a:t>
            </a:r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2921E966-19C1-344F-9266-38AC335DF6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3062" y="4609714"/>
            <a:ext cx="5615999" cy="249299"/>
          </a:xfrm>
        </p:spPr>
        <p:txBody>
          <a:bodyPr wrap="square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webofsciencegroup.com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090DF1-3394-45FB-92C2-23BD98E82D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63025" y="332469"/>
            <a:ext cx="2914981" cy="372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B29951-AFDA-6249-87AA-722A16A10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371" y="256149"/>
            <a:ext cx="2253307" cy="113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628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// Dar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109F79-60DD-3E45-8749-57D48A904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6718" y="0"/>
            <a:ext cx="12364804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65E8ED-8DE0-4F44-BF3A-E5C721F0C8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062" y="1543990"/>
            <a:ext cx="5616000" cy="1279649"/>
          </a:xfrm>
        </p:spPr>
        <p:txBody>
          <a:bodyPr>
            <a:noAutofit/>
          </a:bodyPr>
          <a:lstStyle>
            <a:lvl1pPr marL="0" indent="0">
              <a:buNone/>
              <a:defRPr sz="4600" b="1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7E8DD57-3AF4-9D4B-9471-48458822D3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3062" y="3630613"/>
            <a:ext cx="5615999" cy="2492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2E732B4-A672-B74C-9104-94D072451D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062" y="3942058"/>
            <a:ext cx="5615999" cy="2492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E8CA4F60-AD46-D14C-9FA7-13A5807F9F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3062" y="4275886"/>
            <a:ext cx="5615999" cy="2492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+x xx </a:t>
            </a:r>
            <a:r>
              <a:rPr lang="en-US" dirty="0" err="1"/>
              <a:t>xxxx</a:t>
            </a:r>
            <a:r>
              <a:rPr lang="en-US" dirty="0"/>
              <a:t> </a:t>
            </a:r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2921E966-19C1-344F-9266-38AC335DF6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3062" y="4609714"/>
            <a:ext cx="5615999" cy="249299"/>
          </a:xfrm>
        </p:spPr>
        <p:txBody>
          <a:bodyPr wrap="square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 b="0" i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webofsciencegroup.com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09FEEB-A5CB-424E-BDB0-30B65C6311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63025" y="332469"/>
            <a:ext cx="2914981" cy="372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C3AB48-8B06-9A4E-A47C-8532ECC02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371" y="256149"/>
            <a:ext cx="2253307" cy="113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340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//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C15D84-8739-5D48-A182-C06289731630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D572A9F0-4182-1B45-B89A-27899D87F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274C693-5707-A446-98AB-CF3C2DF81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95401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//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4AA83D-8977-BB4E-B6AA-EC49CEC9E9A4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01CCA92A-6492-3A47-99D3-A688BD34C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F333292-F5EF-8342-AC40-63FDDD795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616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1B116890-8CC8-CF46-8550-242352C7F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AE1B9DF-91C7-E54C-A438-389990EDC0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987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primary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39C1C4-44AA-674C-BA4B-E1E103AF021C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29723-4B03-B147-9DE1-9BD06874B0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1168" y="2532856"/>
            <a:ext cx="9489664" cy="17922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4600" b="1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section title</a:t>
            </a:r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00867328-A55A-4247-AB8D-8F5C6F341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F084F75-D9DA-5248-8E90-558854153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809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Callouts (large)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AECD8F36-DB2D-2848-B6F0-E587AB4358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193187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F5C3DD-8D89-0948-8E18-BE88D41C7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lang="en-GB" sz="3000" b="1" kern="1200" spc="1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D4FDF2-B00A-B241-9F85-F18AFD0C9A6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73063" y="1812925"/>
            <a:ext cx="7561262" cy="45481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72FB8518-B36B-DC4A-A7AE-13E0AE5B7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231A520-5E79-9F45-8B80-19FEA5ACB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16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Callouts (large) – prim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EC2A05-04A1-3E4B-BE51-3A8AECB66C55}"/>
              </a:ext>
            </a:extLst>
          </p:cNvPr>
          <p:cNvSpPr/>
          <p:nvPr userDrawn="1"/>
        </p:nvSpPr>
        <p:spPr>
          <a:xfrm>
            <a:off x="0" y="407988"/>
            <a:ext cx="11784013" cy="5953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bg1"/>
              </a:buClr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034CC39-91D8-1247-8400-1EBD72B3C14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3063" y="1812925"/>
            <a:ext cx="7561262" cy="454818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20AD5C3D-B723-6E4F-9C55-E154675FAE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86" y="1193187"/>
            <a:ext cx="7562239" cy="313350"/>
          </a:xfrm>
        </p:spPr>
        <p:txBody>
          <a:bodyPr wrap="square" tIns="3600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A55FD2-326D-0145-98D9-816856A8E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64" y="816951"/>
            <a:ext cx="7561262" cy="395878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buClr>
                <a:schemeClr val="bg1"/>
              </a:buClr>
              <a:defRPr lang="en-GB" sz="3000" b="1" kern="1200" spc="1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C6534C0D-8FF3-E342-A1BB-27F7F6415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2475B0E-7F02-EE42-891D-9DE8C829C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708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8F38E8-70C3-524E-B05F-8D4D1A46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63" y="825019"/>
            <a:ext cx="6592887" cy="38709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zh-TW" altLang="en-US"/>
              <a:t>按一下以編輯母片標題樣式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050ED-1F67-F84D-AEDB-66D6E6B6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3063" y="1812926"/>
            <a:ext cx="6592887" cy="45481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9357FACC-7746-B34C-8A91-725F83868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661" y="6542510"/>
            <a:ext cx="290351" cy="16069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CE40072-2050-E24D-B430-547640EDA0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AF10B5-8E1E-604A-80E8-55DA0C6BD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6763" y="6542511"/>
            <a:ext cx="4114800" cy="1808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872414-4E57-FE4D-ABA4-54D60BA9B491}"/>
              </a:ext>
            </a:extLst>
          </p:cNvPr>
          <p:cNvPicPr>
            <a:picLocks noChangeAspect="1"/>
          </p:cNvPicPr>
          <p:nvPr userDrawn="1"/>
        </p:nvPicPr>
        <p:blipFill>
          <a:blip r:embed="rId68"/>
          <a:stretch>
            <a:fillRect/>
          </a:stretch>
        </p:blipFill>
        <p:spPr>
          <a:xfrm>
            <a:off x="329950" y="6414699"/>
            <a:ext cx="820988" cy="41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701" r:id="rId3"/>
    <p:sldLayoutId id="2147483670" r:id="rId4"/>
    <p:sldLayoutId id="2147483673" r:id="rId5"/>
    <p:sldLayoutId id="2147483705" r:id="rId6"/>
    <p:sldLayoutId id="2147483679" r:id="rId7"/>
    <p:sldLayoutId id="2147483726" r:id="rId8"/>
    <p:sldLayoutId id="2147483780" r:id="rId9"/>
    <p:sldLayoutId id="2147483781" r:id="rId10"/>
    <p:sldLayoutId id="2147483782" r:id="rId11"/>
    <p:sldLayoutId id="2147483710" r:id="rId12"/>
    <p:sldLayoutId id="2147483709" r:id="rId13"/>
    <p:sldLayoutId id="2147483665" r:id="rId14"/>
    <p:sldLayoutId id="2147483770" r:id="rId15"/>
    <p:sldLayoutId id="2147483771" r:id="rId16"/>
    <p:sldLayoutId id="2147483693" r:id="rId17"/>
    <p:sldLayoutId id="2147483777" r:id="rId18"/>
    <p:sldLayoutId id="2147483733" r:id="rId19"/>
    <p:sldLayoutId id="2147483741" r:id="rId20"/>
    <p:sldLayoutId id="2147483783" r:id="rId21"/>
    <p:sldLayoutId id="2147483744" r:id="rId22"/>
    <p:sldLayoutId id="2147483776" r:id="rId23"/>
    <p:sldLayoutId id="2147483766" r:id="rId24"/>
    <p:sldLayoutId id="2147483765" r:id="rId25"/>
    <p:sldLayoutId id="2147483784" r:id="rId26"/>
    <p:sldLayoutId id="2147483785" r:id="rId27"/>
    <p:sldLayoutId id="2147483786" r:id="rId28"/>
    <p:sldLayoutId id="2147483787" r:id="rId29"/>
    <p:sldLayoutId id="2147483689" r:id="rId30"/>
    <p:sldLayoutId id="2147483727" r:id="rId31"/>
    <p:sldLayoutId id="2147483728" r:id="rId32"/>
    <p:sldLayoutId id="2147483735" r:id="rId33"/>
    <p:sldLayoutId id="2147483737" r:id="rId34"/>
    <p:sldLayoutId id="2147483760" r:id="rId35"/>
    <p:sldLayoutId id="2147483794" r:id="rId36"/>
    <p:sldLayoutId id="2147483762" r:id="rId37"/>
    <p:sldLayoutId id="2147483730" r:id="rId38"/>
    <p:sldLayoutId id="2147483763" r:id="rId39"/>
    <p:sldLayoutId id="2147483695" r:id="rId40"/>
    <p:sldLayoutId id="2147483768" r:id="rId41"/>
    <p:sldLayoutId id="2147483767" r:id="rId42"/>
    <p:sldLayoutId id="2147483720" r:id="rId43"/>
    <p:sldLayoutId id="2147483722" r:id="rId44"/>
    <p:sldLayoutId id="2147483721" r:id="rId45"/>
    <p:sldLayoutId id="2147483769" r:id="rId46"/>
    <p:sldLayoutId id="2147483773" r:id="rId47"/>
    <p:sldLayoutId id="2147483775" r:id="rId48"/>
    <p:sldLayoutId id="2147483790" r:id="rId49"/>
    <p:sldLayoutId id="2147483791" r:id="rId50"/>
    <p:sldLayoutId id="2147483792" r:id="rId51"/>
    <p:sldLayoutId id="2147483797" r:id="rId52"/>
    <p:sldLayoutId id="2147483788" r:id="rId53"/>
    <p:sldLayoutId id="2147483706" r:id="rId54"/>
    <p:sldLayoutId id="2147483699" r:id="rId55"/>
    <p:sldLayoutId id="2147483798" r:id="rId56"/>
    <p:sldLayoutId id="2147483668" r:id="rId57"/>
    <p:sldLayoutId id="2147483746" r:id="rId58"/>
    <p:sldLayoutId id="2147483680" r:id="rId59"/>
    <p:sldLayoutId id="2147483796" r:id="rId60"/>
    <p:sldLayoutId id="2147483795" r:id="rId61"/>
    <p:sldLayoutId id="2147483676" r:id="rId62"/>
    <p:sldLayoutId id="2147483675" r:id="rId63"/>
    <p:sldLayoutId id="2147483661" r:id="rId64"/>
    <p:sldLayoutId id="2147483657" r:id="rId65"/>
    <p:sldLayoutId id="2147483759" r:id="rId6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377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792000" indent="-504000" algn="l" defTabSz="914377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.AppleSystemUIFont"/>
        <a:buChar char="–"/>
        <a:defRPr sz="4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504000" algn="l" defTabSz="914377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.AppleSystemUIFont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000" indent="-504000" algn="l" defTabSz="914377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.AppleSystemUIFont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504000" algn="l" defTabSz="914377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.AppleSystemUIFont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656000" indent="-504000" algn="l" defTabSz="914377" rtl="0" eaLnBrk="1" latinLnBrk="0" hangingPunct="1">
        <a:lnSpc>
          <a:spcPct val="90000"/>
        </a:lnSpc>
        <a:spcBef>
          <a:spcPts val="500"/>
        </a:spcBef>
        <a:buFont typeface=".AppleSystemUIFont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3" userDrawn="1">
          <p15:clr>
            <a:srgbClr val="F26B43"/>
          </p15:clr>
        </p15:guide>
        <p15:guide id="5" pos="235" userDrawn="1">
          <p15:clr>
            <a:srgbClr val="F26B43"/>
          </p15:clr>
        </p15:guide>
        <p15:guide id="8" orient="horz" pos="967" userDrawn="1">
          <p15:clr>
            <a:srgbClr val="F26B43"/>
          </p15:clr>
        </p15:guide>
        <p15:guide id="9" orient="horz" pos="257" userDrawn="1">
          <p15:clr>
            <a:srgbClr val="F26B43"/>
          </p15:clr>
        </p15:guide>
        <p15:guide id="11" pos="733" userDrawn="1">
          <p15:clr>
            <a:srgbClr val="F26B43"/>
          </p15:clr>
        </p15:guide>
        <p15:guide id="12" pos="846" userDrawn="1">
          <p15:clr>
            <a:srgbClr val="F26B43"/>
          </p15:clr>
        </p15:guide>
        <p15:guide id="13" pos="1345" userDrawn="1">
          <p15:clr>
            <a:srgbClr val="F26B43"/>
          </p15:clr>
        </p15:guide>
        <p15:guide id="14" pos="1454" userDrawn="1">
          <p15:clr>
            <a:srgbClr val="F26B43"/>
          </p15:clr>
        </p15:guide>
        <p15:guide id="15" pos="1944" userDrawn="1">
          <p15:clr>
            <a:srgbClr val="F26B43"/>
          </p15:clr>
        </p15:guide>
        <p15:guide id="16" pos="2048" userDrawn="1">
          <p15:clr>
            <a:srgbClr val="F26B43"/>
          </p15:clr>
        </p15:guide>
        <p15:guide id="17" pos="2556" userDrawn="1">
          <p15:clr>
            <a:srgbClr val="F26B43"/>
          </p15:clr>
        </p15:guide>
        <p15:guide id="18" pos="2676" userDrawn="1">
          <p15:clr>
            <a:srgbClr val="F26B43"/>
          </p15:clr>
        </p15:guide>
        <p15:guide id="19" pos="3168" userDrawn="1">
          <p15:clr>
            <a:srgbClr val="F26B43"/>
          </p15:clr>
        </p15:guide>
        <p15:guide id="20" pos="3284" userDrawn="1">
          <p15:clr>
            <a:srgbClr val="F26B43"/>
          </p15:clr>
        </p15:guide>
        <p15:guide id="21" pos="3776" userDrawn="1">
          <p15:clr>
            <a:srgbClr val="F26B43"/>
          </p15:clr>
        </p15:guide>
        <p15:guide id="22" pos="3894" userDrawn="1">
          <p15:clr>
            <a:srgbClr val="F26B43"/>
          </p15:clr>
        </p15:guide>
        <p15:guide id="23" pos="4388" userDrawn="1">
          <p15:clr>
            <a:srgbClr val="F26B43"/>
          </p15:clr>
        </p15:guide>
        <p15:guide id="24" pos="4508" userDrawn="1">
          <p15:clr>
            <a:srgbClr val="F26B43"/>
          </p15:clr>
        </p15:guide>
        <p15:guide id="25" pos="4998" userDrawn="1">
          <p15:clr>
            <a:srgbClr val="F26B43"/>
          </p15:clr>
        </p15:guide>
        <p15:guide id="26" pos="5112" userDrawn="1">
          <p15:clr>
            <a:srgbClr val="F26B43"/>
          </p15:clr>
        </p15:guide>
        <p15:guide id="27" pos="5604" userDrawn="1">
          <p15:clr>
            <a:srgbClr val="F26B43"/>
          </p15:clr>
        </p15:guide>
        <p15:guide id="28" pos="5722" userDrawn="1">
          <p15:clr>
            <a:srgbClr val="F26B43"/>
          </p15:clr>
        </p15:guide>
        <p15:guide id="29" pos="6199" userDrawn="1">
          <p15:clr>
            <a:srgbClr val="F26B43"/>
          </p15:clr>
        </p15:guide>
        <p15:guide id="30" pos="6312" userDrawn="1">
          <p15:clr>
            <a:srgbClr val="F26B43"/>
          </p15:clr>
        </p15:guide>
        <p15:guide id="31" pos="6824" userDrawn="1">
          <p15:clr>
            <a:srgbClr val="F26B43"/>
          </p15:clr>
        </p15:guide>
        <p15:guide id="32" pos="6944" userDrawn="1">
          <p15:clr>
            <a:srgbClr val="F26B43"/>
          </p15:clr>
        </p15:guide>
        <p15:guide id="33" orient="horz" pos="512" userDrawn="1">
          <p15:clr>
            <a:srgbClr val="F26B43"/>
          </p15:clr>
        </p15:guide>
        <p15:guide id="34" orient="horz" pos="1142" userDrawn="1">
          <p15:clr>
            <a:srgbClr val="F26B43"/>
          </p15:clr>
        </p15:guide>
        <p15:guide id="36" orient="horz" pos="4007" userDrawn="1">
          <p15:clr>
            <a:srgbClr val="F26B43"/>
          </p15:clr>
        </p15:guide>
        <p15:guide id="3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coalition-s.org/about/" TargetMode="Externa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impactstory.org/" TargetMode="Externa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3">
            <a:extLst>
              <a:ext uri="{FF2B5EF4-FFF2-40B4-BE49-F238E27FC236}">
                <a16:creationId xmlns:a16="http://schemas.microsoft.com/office/drawing/2014/main" id="{1C8C7994-AFF7-5C4F-BF91-7E1AA34DBA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062" y="1972394"/>
            <a:ext cx="9056164" cy="1280351"/>
          </a:xfrm>
        </p:spPr>
        <p:txBody>
          <a:bodyPr/>
          <a:lstStyle/>
          <a:p>
            <a:r>
              <a:rPr lang="en-US" altLang="zh-TW" b="0" dirty="0"/>
              <a:t>Plan</a:t>
            </a:r>
            <a:r>
              <a:rPr lang="zh-TW" altLang="en-US" b="0" dirty="0"/>
              <a:t> </a:t>
            </a:r>
            <a:r>
              <a:rPr lang="en-US" altLang="zh-TW" dirty="0"/>
              <a:t>S </a:t>
            </a:r>
            <a:r>
              <a:rPr lang="zh-TW" altLang="en-US" dirty="0"/>
              <a:t>的足跡： </a:t>
            </a:r>
            <a:endParaRPr lang="en-US" altLang="zh-TW" dirty="0"/>
          </a:p>
          <a:p>
            <a:r>
              <a:rPr lang="zh-TW" altLang="en-US" dirty="0"/>
              <a:t>對於學術出版行業格局的意義</a:t>
            </a:r>
            <a:endParaRPr lang="en-US" dirty="0"/>
          </a:p>
        </p:txBody>
      </p:sp>
      <p:pic>
        <p:nvPicPr>
          <p:cNvPr id="7" name="Picture 6" descr="A person wearing a white shirt&#10;&#10;Description generated with very high confidence">
            <a:extLst>
              <a:ext uri="{FF2B5EF4-FFF2-40B4-BE49-F238E27FC236}">
                <a16:creationId xmlns:a16="http://schemas.microsoft.com/office/drawing/2014/main" id="{9FAAC5BD-6EE3-4DD2-A2C2-B57463784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26" t="5505" r="9103" b="20935"/>
          <a:stretch/>
        </p:blipFill>
        <p:spPr>
          <a:xfrm>
            <a:off x="578841" y="4100297"/>
            <a:ext cx="1099965" cy="121371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13" name="Google Shape;838;p101">
            <a:extLst>
              <a:ext uri="{FF2B5EF4-FFF2-40B4-BE49-F238E27FC236}">
                <a16:creationId xmlns:a16="http://schemas.microsoft.com/office/drawing/2014/main" id="{151D07B3-9F98-4391-9785-A8E45A4652AB}"/>
              </a:ext>
            </a:extLst>
          </p:cNvPr>
          <p:cNvSpPr txBox="1"/>
          <p:nvPr/>
        </p:nvSpPr>
        <p:spPr>
          <a:xfrm>
            <a:off x="1780544" y="4377153"/>
            <a:ext cx="31206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官欣瑩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Renee Guan</a:t>
            </a:r>
            <a:br>
              <a:rPr kumimoji="0" lang="e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</a:b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政府與大學解決方案顧問</a:t>
            </a:r>
            <a:br>
              <a:rPr kumimoji="0" lang="e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Renee.guan@clarivate.com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9665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E0D156-483D-48AF-82C6-C9BD5AFCAC4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zh-TW" dirty="0"/>
              <a:t>European Union</a:t>
            </a:r>
            <a:r>
              <a:rPr lang="zh-TW" altLang="en-US" dirty="0"/>
              <a:t>是最大</a:t>
            </a:r>
            <a:r>
              <a:rPr lang="en-US" altLang="zh-TW" dirty="0"/>
              <a:t>funder</a:t>
            </a:r>
            <a:endParaRPr lang="zh-TW" alt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D2A3961-E00A-4909-BB02-80F2F10E0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64" y="816951"/>
            <a:ext cx="11581248" cy="392415"/>
          </a:xfrm>
        </p:spPr>
        <p:txBody>
          <a:bodyPr/>
          <a:lstStyle/>
          <a:p>
            <a:r>
              <a:rPr lang="en-US" altLang="zh-TW" b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2017</a:t>
            </a:r>
            <a:r>
              <a:rPr lang="zh-TW" altLang="en-US" b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年發表的由 </a:t>
            </a:r>
            <a:r>
              <a:rPr lang="en-US" altLang="zh-TW" b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Plan S</a:t>
            </a:r>
            <a:r>
              <a:rPr lang="zh-TW" altLang="en-US" b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機構資助的 </a:t>
            </a:r>
            <a:r>
              <a:rPr lang="en-US" altLang="zh-TW" b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Web of Science </a:t>
            </a:r>
            <a:r>
              <a:rPr lang="zh-TW" altLang="en-US" b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論文數量</a:t>
            </a:r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B1FBD5-D9F0-4320-B0ED-AC1F5D93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463CF-2386-4E49-985D-E5D67EB43E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90"/>
          <a:stretch/>
        </p:blipFill>
        <p:spPr>
          <a:xfrm>
            <a:off x="1478169" y="1732238"/>
            <a:ext cx="8461077" cy="428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07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12EA6B-9A96-D546-9039-6E7B5C6B3B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72086" y="1193187"/>
            <a:ext cx="7562239" cy="313350"/>
          </a:xfrm>
        </p:spPr>
        <p:txBody>
          <a:bodyPr/>
          <a:lstStyle/>
          <a:p>
            <a:r>
              <a:rPr lang="zh-TW" altLang="en-US" dirty="0"/>
              <a:t>可從</a:t>
            </a:r>
            <a:r>
              <a:rPr lang="en-US" altLang="zh-TW" dirty="0"/>
              <a:t>OA</a:t>
            </a:r>
            <a:r>
              <a:rPr lang="zh-TW" altLang="en-US" dirty="0"/>
              <a:t>的比例發現不同學科的差異性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0358827-B3AF-5944-B164-63FE03F8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63" y="816951"/>
            <a:ext cx="10029285" cy="392415"/>
          </a:xfrm>
        </p:spPr>
        <p:txBody>
          <a:bodyPr/>
          <a:lstStyle/>
          <a:p>
            <a:r>
              <a:rPr lang="en-US" altLang="zh-TW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2017</a:t>
            </a:r>
            <a:r>
              <a:rPr lang="zh-TW" altLang="en-US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年發表的</a:t>
            </a:r>
            <a:r>
              <a:rPr lang="en-US" altLang="zh-TW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Plan S</a:t>
            </a:r>
            <a:r>
              <a:rPr lang="zh-TW" altLang="en-US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機構資助論文的各 </a:t>
            </a:r>
            <a:r>
              <a:rPr lang="en-US" altLang="zh-TW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OA </a:t>
            </a:r>
            <a:r>
              <a:rPr lang="zh-TW" altLang="en-US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類型占比</a:t>
            </a:r>
            <a:endParaRPr lang="en-GB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A6EA3F-4C64-2342-96FD-7CCE424B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E8B112-08FE-4F9B-BE1B-A21892D2E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8" y="1877826"/>
            <a:ext cx="8744474" cy="39962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515022-4DF2-4E72-87A6-DD4230F43DA2}"/>
              </a:ext>
            </a:extLst>
          </p:cNvPr>
          <p:cNvSpPr/>
          <p:nvPr/>
        </p:nvSpPr>
        <p:spPr>
          <a:xfrm>
            <a:off x="4599017" y="3311556"/>
            <a:ext cx="5308382" cy="19923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BA39DF8-24CF-48DF-966A-34CA2D0BAA51}"/>
              </a:ext>
            </a:extLst>
          </p:cNvPr>
          <p:cNvSpPr/>
          <p:nvPr/>
        </p:nvSpPr>
        <p:spPr>
          <a:xfrm>
            <a:off x="3456265" y="2848065"/>
            <a:ext cx="260058" cy="18455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3D0D193-3965-4009-A5C4-25DD2B5B8199}"/>
              </a:ext>
            </a:extLst>
          </p:cNvPr>
          <p:cNvSpPr/>
          <p:nvPr/>
        </p:nvSpPr>
        <p:spPr>
          <a:xfrm>
            <a:off x="3456265" y="4611151"/>
            <a:ext cx="260058" cy="18455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8D0A3-BC08-41C8-A9AA-2ABFAA8CFCED}"/>
              </a:ext>
            </a:extLst>
          </p:cNvPr>
          <p:cNvSpPr/>
          <p:nvPr/>
        </p:nvSpPr>
        <p:spPr>
          <a:xfrm>
            <a:off x="346748" y="2583276"/>
            <a:ext cx="21028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...."/>
              </a:rPr>
              <a:t>生物醫學 </a:t>
            </a:r>
            <a:r>
              <a:rPr lang="en-US" altLang="zh-TW" dirty="0">
                <a:solidFill>
                  <a:schemeClr val="bg1"/>
                </a:solidFill>
                <a:latin typeface="...."/>
              </a:rPr>
              <a:t>BBSRC</a:t>
            </a:r>
            <a:r>
              <a:rPr lang="zh-TW" altLang="en-US" dirty="0">
                <a:solidFill>
                  <a:schemeClr val="bg1"/>
                </a:solidFill>
                <a:latin typeface="...."/>
              </a:rPr>
              <a:t>和</a:t>
            </a:r>
            <a:r>
              <a:rPr lang="en-US" altLang="zh-TW" dirty="0">
                <a:solidFill>
                  <a:schemeClr val="bg1"/>
                </a:solidFill>
                <a:latin typeface="...."/>
              </a:rPr>
              <a:t>MRC</a:t>
            </a:r>
            <a:r>
              <a:rPr lang="zh-TW" altLang="en-US" dirty="0">
                <a:solidFill>
                  <a:schemeClr val="bg1"/>
                </a:solidFill>
                <a:latin typeface="...."/>
              </a:rPr>
              <a:t>的金色</a:t>
            </a:r>
            <a:r>
              <a:rPr lang="en-US" altLang="zh-TW" dirty="0">
                <a:solidFill>
                  <a:schemeClr val="bg1"/>
                </a:solidFill>
                <a:latin typeface="...."/>
              </a:rPr>
              <a:t>OA</a:t>
            </a:r>
            <a:r>
              <a:rPr lang="zh-TW" altLang="en-US" dirty="0">
                <a:solidFill>
                  <a:schemeClr val="bg1"/>
                </a:solidFill>
                <a:latin typeface="...."/>
              </a:rPr>
              <a:t>覆蓋率相當高</a:t>
            </a:r>
            <a:endParaRPr lang="en-US" altLang="zh-TW" dirty="0">
              <a:solidFill>
                <a:schemeClr val="bg1"/>
              </a:solidFill>
              <a:latin typeface="....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...."/>
              </a:rPr>
              <a:t>在社會科學（</a:t>
            </a:r>
            <a:r>
              <a:rPr lang="en-US" altLang="zh-TW" dirty="0">
                <a:solidFill>
                  <a:schemeClr val="bg1"/>
                </a:solidFill>
                <a:latin typeface="...."/>
              </a:rPr>
              <a:t>ESRC</a:t>
            </a:r>
            <a:r>
              <a:rPr lang="zh-TW" altLang="en-US" dirty="0">
                <a:solidFill>
                  <a:schemeClr val="bg1"/>
                </a:solidFill>
                <a:latin typeface="...."/>
              </a:rPr>
              <a:t>）和人文科學（</a:t>
            </a:r>
            <a:r>
              <a:rPr lang="en-US" altLang="zh-TW" dirty="0">
                <a:solidFill>
                  <a:schemeClr val="bg1"/>
                </a:solidFill>
                <a:latin typeface="...."/>
              </a:rPr>
              <a:t>AHRC</a:t>
            </a:r>
            <a:r>
              <a:rPr lang="zh-TW" altLang="en-US" dirty="0">
                <a:solidFill>
                  <a:schemeClr val="bg1"/>
                </a:solidFill>
                <a:latin typeface="...."/>
              </a:rPr>
              <a:t>）中，金色</a:t>
            </a:r>
            <a:r>
              <a:rPr lang="en-US" altLang="zh-TW" dirty="0">
                <a:solidFill>
                  <a:schemeClr val="bg1"/>
                </a:solidFill>
                <a:latin typeface="...."/>
              </a:rPr>
              <a:t>OA</a:t>
            </a:r>
            <a:r>
              <a:rPr lang="zh-TW" altLang="en-US" dirty="0">
                <a:solidFill>
                  <a:schemeClr val="bg1"/>
                </a:solidFill>
                <a:latin typeface="...."/>
              </a:rPr>
              <a:t>的覆蓋率卻較低。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A76C813-A2F1-48AC-988C-CB326479F6B7}"/>
              </a:ext>
            </a:extLst>
          </p:cNvPr>
          <p:cNvSpPr/>
          <p:nvPr/>
        </p:nvSpPr>
        <p:spPr>
          <a:xfrm>
            <a:off x="2518096" y="5384336"/>
            <a:ext cx="260058" cy="184557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6EE22D6-600B-4150-92C4-710B5C375FA4}"/>
              </a:ext>
            </a:extLst>
          </p:cNvPr>
          <p:cNvSpPr/>
          <p:nvPr/>
        </p:nvSpPr>
        <p:spPr>
          <a:xfrm>
            <a:off x="4144816" y="5067931"/>
            <a:ext cx="260058" cy="184557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730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80956B4-CEA6-0543-A452-76B995CDC00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D611D7E-CD35-0945-9507-580082241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64" y="816951"/>
            <a:ext cx="4656136" cy="392415"/>
          </a:xfrm>
        </p:spPr>
        <p:txBody>
          <a:bodyPr/>
          <a:lstStyle/>
          <a:p>
            <a:r>
              <a:rPr lang="en-US" altLang="zh-TW" dirty="0"/>
              <a:t>Plan S</a:t>
            </a:r>
            <a:r>
              <a:rPr lang="zh-TW" altLang="en-US" dirty="0"/>
              <a:t>如何影響學科領域？ 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152A10-2142-AF4F-B129-A485BD42E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9555A-CF04-4426-AB42-7D31A2DB8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290" y="2127971"/>
            <a:ext cx="6487486" cy="3653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4C9F5B-2295-40FE-84D8-AFD1EB847BB5}"/>
              </a:ext>
            </a:extLst>
          </p:cNvPr>
          <p:cNvSpPr txBox="1"/>
          <p:nvPr/>
        </p:nvSpPr>
        <p:spPr>
          <a:xfrm>
            <a:off x="373064" y="1855330"/>
            <a:ext cx="4656738" cy="419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在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Plan S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機構資助的主要研究領域中，由於現有的規定，已經具有了相對較高的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OA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符合性。其他研究領域，如社會科學，得到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Plan S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的資助相對較少，因而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OA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符合性較低。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TW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 </a:t>
            </a:r>
            <a:r>
              <a:rPr lang="zh-TW" altLang="en-US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計畫極大挑戰的研究領域是那些目前</a:t>
            </a:r>
            <a:r>
              <a:rPr lang="en-US" altLang="zh-TW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OA</a:t>
            </a:r>
            <a:r>
              <a:rPr lang="zh-TW" altLang="en-US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符合性較低，但是獲得</a:t>
            </a:r>
            <a:r>
              <a:rPr lang="en-US" altLang="zh-TW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Plan S</a:t>
            </a:r>
            <a:r>
              <a:rPr lang="zh-TW" altLang="en-US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資助較多的領域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目前，各個研究領域之間或研究領域內</a:t>
            </a:r>
            <a:r>
              <a:rPr lang="zh-TW" altLang="en-US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符合</a:t>
            </a:r>
            <a:r>
              <a:rPr lang="en-US" altLang="zh-TW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Plan S</a:t>
            </a:r>
            <a:r>
              <a:rPr lang="zh-TW" altLang="en-US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規定要求的期刊分佈都不均勻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6FFE7E-9A77-4F8C-AC1E-92782D270D6A}"/>
              </a:ext>
            </a:extLst>
          </p:cNvPr>
          <p:cNvSpPr txBox="1"/>
          <p:nvPr/>
        </p:nvSpPr>
        <p:spPr>
          <a:xfrm>
            <a:off x="8680429" y="271054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微生物學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6BCAE7-7978-42FE-A72B-A27C92000987}"/>
              </a:ext>
            </a:extLst>
          </p:cNvPr>
          <p:cNvSpPr txBox="1"/>
          <p:nvPr/>
        </p:nvSpPr>
        <p:spPr>
          <a:xfrm>
            <a:off x="6401484" y="475666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人文藝術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366281-9C1F-44AF-95FA-AD0B4FD11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219" y="1576020"/>
            <a:ext cx="6562968" cy="45924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660BFD-D47A-4BB4-B874-22D69339955D}"/>
              </a:ext>
            </a:extLst>
          </p:cNvPr>
          <p:cNvSpPr txBox="1"/>
          <p:nvPr/>
        </p:nvSpPr>
        <p:spPr>
          <a:xfrm>
            <a:off x="8565013" y="211630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分子生物學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3122B0-B1E2-4D6F-B5E9-5661A49B5E0E}"/>
              </a:ext>
            </a:extLst>
          </p:cNvPr>
          <p:cNvSpPr txBox="1"/>
          <p:nvPr/>
        </p:nvSpPr>
        <p:spPr>
          <a:xfrm>
            <a:off x="9906000" y="222068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微生物學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55947B-25E1-4457-B426-888EF463942B}"/>
              </a:ext>
            </a:extLst>
          </p:cNvPr>
          <p:cNvSpPr txBox="1"/>
          <p:nvPr/>
        </p:nvSpPr>
        <p:spPr>
          <a:xfrm>
            <a:off x="6520543" y="271054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數學</a:t>
            </a:r>
          </a:p>
        </p:txBody>
      </p:sp>
    </p:spTree>
    <p:extLst>
      <p:ext uri="{BB962C8B-B14F-4D97-AF65-F5344CB8AC3E}">
        <p14:creationId xmlns:p14="http://schemas.microsoft.com/office/powerpoint/2010/main" val="263666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1" grpId="0"/>
      <p:bldP spid="1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DB05BD-9BB1-49C0-AC31-7A8E7056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64" y="816951"/>
            <a:ext cx="8938716" cy="404812"/>
          </a:xfrm>
        </p:spPr>
        <p:txBody>
          <a:bodyPr/>
          <a:lstStyle/>
          <a:p>
            <a:r>
              <a:rPr lang="zh-TW" altLang="en-US" dirty="0"/>
              <a:t>透過</a:t>
            </a:r>
            <a:r>
              <a:rPr lang="en-US" altLang="zh-TW" dirty="0"/>
              <a:t>Impact</a:t>
            </a:r>
            <a:r>
              <a:rPr lang="zh-TW" altLang="en-US" dirty="0"/>
              <a:t> </a:t>
            </a:r>
            <a:r>
              <a:rPr lang="en-US" altLang="zh-TW" dirty="0"/>
              <a:t>Factor</a:t>
            </a:r>
            <a:r>
              <a:rPr lang="zh-TW" altLang="en-US" dirty="0"/>
              <a:t>瞭解學科領域</a:t>
            </a:r>
            <a:r>
              <a:rPr lang="en-US" altLang="zh-TW" dirty="0"/>
              <a:t>OA</a:t>
            </a:r>
            <a:r>
              <a:rPr lang="zh-TW" altLang="en-US" dirty="0"/>
              <a:t>期刊分布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2387A-0394-4357-85A7-8EE006CAC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B0D770-B2C7-4A2F-BF05-FE778E21241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2086" y="1812925"/>
            <a:ext cx="5388179" cy="544381"/>
          </a:xfrm>
        </p:spPr>
        <p:txBody>
          <a:bodyPr/>
          <a:lstStyle/>
          <a:p>
            <a:r>
              <a:rPr lang="zh-TW" altLang="en-US" dirty="0"/>
              <a:t>分子生物學與遺傳學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3D3E70-E9CB-48CE-A39D-CD135ADAD24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5565" y="1812925"/>
            <a:ext cx="5385600" cy="544381"/>
          </a:xfrm>
        </p:spPr>
        <p:txBody>
          <a:bodyPr/>
          <a:lstStyle/>
          <a:p>
            <a:r>
              <a:rPr lang="zh-TW" altLang="en-US" dirty="0"/>
              <a:t>數學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6227AA-CD7D-4D21-88A1-DA37C7CC0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8" y="3319597"/>
            <a:ext cx="5829149" cy="23783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A787E-1BAC-48B2-B814-46EB20A3D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913" y="3319597"/>
            <a:ext cx="5933711" cy="23783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96B54D-9D16-4A99-B82B-A0F4F96C74E8}"/>
              </a:ext>
            </a:extLst>
          </p:cNvPr>
          <p:cNvSpPr/>
          <p:nvPr/>
        </p:nvSpPr>
        <p:spPr>
          <a:xfrm>
            <a:off x="4569640" y="5856383"/>
            <a:ext cx="2832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...."/>
              </a:rPr>
              <a:t>※</a:t>
            </a:r>
            <a:r>
              <a:rPr lang="zh-TW" altLang="en-US" dirty="0">
                <a:solidFill>
                  <a:schemeClr val="bg1"/>
                </a:solidFill>
                <a:latin typeface="...."/>
              </a:rPr>
              <a:t>紅色表示 </a:t>
            </a:r>
            <a:r>
              <a:rPr lang="en-US" altLang="zh-TW" dirty="0">
                <a:solidFill>
                  <a:schemeClr val="bg1"/>
                </a:solidFill>
                <a:latin typeface="...."/>
              </a:rPr>
              <a:t>DOAJ </a:t>
            </a:r>
            <a:r>
              <a:rPr lang="zh-TW" altLang="en-US" dirty="0">
                <a:solidFill>
                  <a:schemeClr val="bg1"/>
                </a:solidFill>
                <a:latin typeface="...."/>
              </a:rPr>
              <a:t>收錄期刊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9ADCB8-6B17-47F0-8116-FBB381A33F2B}"/>
              </a:ext>
            </a:extLst>
          </p:cNvPr>
          <p:cNvSpPr txBox="1"/>
          <p:nvPr/>
        </p:nvSpPr>
        <p:spPr>
          <a:xfrm>
            <a:off x="648584" y="2279783"/>
            <a:ext cx="5229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有 </a:t>
            </a:r>
            <a:r>
              <a:rPr lang="en-US" altLang="zh-TW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JIF </a:t>
            </a: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值期刊上的論文約有 </a:t>
            </a:r>
            <a:r>
              <a:rPr lang="en-US" altLang="zh-TW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5.2 </a:t>
            </a: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萬篇，其中 </a:t>
            </a:r>
            <a:r>
              <a:rPr lang="en-US" altLang="zh-TW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35% </a:t>
            </a: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是在</a:t>
            </a:r>
            <a:r>
              <a:rPr lang="en-US" altLang="zh-TW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DOAJ </a:t>
            </a: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收錄期刊上發表的，</a:t>
            </a:r>
            <a:r>
              <a:rPr lang="en-US" altLang="zh-TW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</a:t>
            </a: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計畫資助論文約有 </a:t>
            </a:r>
            <a:r>
              <a:rPr lang="en-US" altLang="zh-TW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6,200 </a:t>
            </a: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篇。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8592C0-99E2-4247-A507-48423735317B}"/>
              </a:ext>
            </a:extLst>
          </p:cNvPr>
          <p:cNvSpPr/>
          <p:nvPr/>
        </p:nvSpPr>
        <p:spPr>
          <a:xfrm>
            <a:off x="6772940" y="2252337"/>
            <a:ext cx="53098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有 </a:t>
            </a:r>
            <a:r>
              <a:rPr lang="en-US" altLang="zh-TW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JIF </a:t>
            </a: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期刊上的論文約有 </a:t>
            </a:r>
            <a:r>
              <a:rPr lang="en-US" altLang="zh-TW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4.3</a:t>
            </a: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萬篇，其中 </a:t>
            </a:r>
            <a:r>
              <a:rPr lang="en-US" altLang="zh-TW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8% </a:t>
            </a: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是在 </a:t>
            </a:r>
            <a:r>
              <a:rPr lang="en-US" altLang="zh-TW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DOAJ</a:t>
            </a: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收錄期刊上發表的，</a:t>
            </a:r>
            <a:r>
              <a:rPr lang="en-US" altLang="zh-TW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</a:t>
            </a: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計畫資助論文約有</a:t>
            </a:r>
            <a:r>
              <a:rPr lang="en-US" altLang="zh-TW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4,100</a:t>
            </a:r>
            <a:r>
              <a:rPr lang="zh-TW" altLang="en-US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篇。</a:t>
            </a:r>
          </a:p>
        </p:txBody>
      </p:sp>
    </p:spTree>
    <p:extLst>
      <p:ext uri="{BB962C8B-B14F-4D97-AF65-F5344CB8AC3E}">
        <p14:creationId xmlns:p14="http://schemas.microsoft.com/office/powerpoint/2010/main" val="2987181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8319632-251A-9F4C-BC93-C5C9DC6B1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41" y="654285"/>
            <a:ext cx="2713036" cy="784830"/>
          </a:xfrm>
        </p:spPr>
        <p:txBody>
          <a:bodyPr/>
          <a:lstStyle/>
          <a:p>
            <a:r>
              <a:rPr lang="en-US" altLang="zh-TW" dirty="0"/>
              <a:t>Plan S</a:t>
            </a:r>
            <a:r>
              <a:rPr lang="zh-TW" altLang="en-US" dirty="0"/>
              <a:t>論文</a:t>
            </a:r>
            <a:br>
              <a:rPr lang="en-US" altLang="zh-TW" dirty="0"/>
            </a:br>
            <a:r>
              <a:rPr lang="zh-TW" altLang="en-US" dirty="0"/>
              <a:t>影響力較高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33B2C1-F74B-FD47-9634-B86712D3A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EEE82-5895-1940-B121-05C03FA1F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Insert footer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69AAFA-C3EA-4140-87F5-0B64C75B9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112" y="512325"/>
            <a:ext cx="6865500" cy="62479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C310DE-4AB2-473E-B4A9-E7D605A44745}"/>
              </a:ext>
            </a:extLst>
          </p:cNvPr>
          <p:cNvSpPr/>
          <p:nvPr/>
        </p:nvSpPr>
        <p:spPr>
          <a:xfrm>
            <a:off x="251670" y="2144713"/>
            <a:ext cx="2775707" cy="3267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zh-TW" altLang="en-US" sz="2000" dirty="0">
                <a:solidFill>
                  <a:schemeClr val="bg1"/>
                </a:solidFill>
              </a:rPr>
              <a:t>將每個分類中</a:t>
            </a:r>
            <a:r>
              <a:rPr lang="en-US" altLang="zh-TW" sz="2000" dirty="0">
                <a:solidFill>
                  <a:schemeClr val="bg1"/>
                </a:solidFill>
              </a:rPr>
              <a:t>Plan S</a:t>
            </a:r>
            <a:r>
              <a:rPr lang="zh-TW" altLang="en-US" sz="2000" dirty="0">
                <a:solidFill>
                  <a:schemeClr val="bg1"/>
                </a:solidFill>
              </a:rPr>
              <a:t>資助論文的篇均被引次數與總體論文的篇均被引次數相比較，我們可以看到</a:t>
            </a:r>
            <a:r>
              <a:rPr lang="en-US" altLang="zh-TW" sz="2000" b="1" dirty="0">
                <a:solidFill>
                  <a:schemeClr val="accent4"/>
                </a:solidFill>
              </a:rPr>
              <a:t>Plan S</a:t>
            </a:r>
            <a:r>
              <a:rPr lang="zh-TW" altLang="en-US" sz="2000" b="1" dirty="0">
                <a:solidFill>
                  <a:schemeClr val="accent4"/>
                </a:solidFill>
              </a:rPr>
              <a:t>資助論文的篇均被引次數均高於全球基準</a:t>
            </a:r>
            <a:endParaRPr lang="zh-TW" altLang="en-US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4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90241F4-4D48-4E44-AC13-BC28AF6036A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3"/>
          <a:stretch/>
        </p:blipFill>
        <p:spPr>
          <a:xfrm>
            <a:off x="-41945" y="1158410"/>
            <a:ext cx="12192000" cy="4732919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CD93D1DE-2C6D-0145-AE81-C5E61F8B3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994" y="2065215"/>
            <a:ext cx="10390011" cy="156023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solidFill>
                  <a:schemeClr val="bg1"/>
                </a:solidFill>
              </a:rPr>
              <a:t>Plan S</a:t>
            </a:r>
            <a:r>
              <a:rPr lang="zh-TW" altLang="en-US" sz="3600" dirty="0">
                <a:solidFill>
                  <a:schemeClr val="bg1"/>
                </a:solidFill>
              </a:rPr>
              <a:t>在其他地方的影響要比在歐洲的影響小得多，但仍可將</a:t>
            </a:r>
            <a:r>
              <a:rPr lang="en-US" altLang="zh-TW" sz="3600" dirty="0">
                <a:solidFill>
                  <a:schemeClr val="bg1"/>
                </a:solidFill>
              </a:rPr>
              <a:t>OA</a:t>
            </a:r>
            <a:r>
              <a:rPr lang="zh-TW" altLang="en-US" sz="3600" dirty="0">
                <a:solidFill>
                  <a:schemeClr val="bg1"/>
                </a:solidFill>
              </a:rPr>
              <a:t>論文占比提升</a:t>
            </a:r>
            <a:r>
              <a:rPr lang="en-US" altLang="zh-TW" sz="3600" dirty="0">
                <a:solidFill>
                  <a:schemeClr val="bg1"/>
                </a:solidFill>
              </a:rPr>
              <a:t>10%</a:t>
            </a:r>
            <a:r>
              <a:rPr lang="zh-TW" altLang="en-US" sz="3600" dirty="0">
                <a:solidFill>
                  <a:schemeClr val="bg1"/>
                </a:solidFill>
              </a:rPr>
              <a:t>以上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FDE3-5F2F-AB48-AC2C-6D248D015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2391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A96086-5D05-4E4E-B0C7-7E0B76131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892" y="1885715"/>
            <a:ext cx="4099089" cy="3938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46811-57C9-4662-A8C3-1293A12723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465"/>
          <a:stretch/>
        </p:blipFill>
        <p:spPr>
          <a:xfrm>
            <a:off x="7892527" y="1703217"/>
            <a:ext cx="4294638" cy="4171220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CD93D1DE-2C6D-0145-AE81-C5E61F8B3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63" y="620743"/>
            <a:ext cx="8803593" cy="784830"/>
          </a:xfrm>
        </p:spPr>
        <p:txBody>
          <a:bodyPr/>
          <a:lstStyle/>
          <a:p>
            <a:r>
              <a:rPr lang="en-US" altLang="zh-TW" dirty="0"/>
              <a:t>Plan S</a:t>
            </a:r>
            <a:r>
              <a:rPr lang="zh-TW" altLang="en-US" dirty="0"/>
              <a:t>有可能將影響國家的</a:t>
            </a:r>
            <a:r>
              <a:rPr lang="en-US" altLang="zh-TW" dirty="0"/>
              <a:t>OA</a:t>
            </a:r>
            <a:r>
              <a:rPr lang="zh-TW" altLang="en-US" dirty="0"/>
              <a:t>論文比例提升至</a:t>
            </a:r>
            <a:r>
              <a:rPr lang="en-US" altLang="zh-TW" dirty="0"/>
              <a:t>40%</a:t>
            </a:r>
            <a:r>
              <a:rPr lang="zh-TW" altLang="en-US" dirty="0"/>
              <a:t>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A1C4E-4234-7E4F-B7B5-BEF5C0C10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6989B-E254-4345-8987-AE40650D8D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9" r="25001"/>
          <a:stretch/>
        </p:blipFill>
        <p:spPr>
          <a:xfrm>
            <a:off x="4835" y="1703216"/>
            <a:ext cx="3995057" cy="4121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F3F413-F69A-4167-89B0-5856011862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348" b="67375"/>
          <a:stretch/>
        </p:blipFill>
        <p:spPr>
          <a:xfrm>
            <a:off x="10341429" y="229907"/>
            <a:ext cx="1665514" cy="13176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DE2EAE-2420-4A16-BEC8-F8FC12D0712F}"/>
              </a:ext>
            </a:extLst>
          </p:cNvPr>
          <p:cNvSpPr txBox="1"/>
          <p:nvPr/>
        </p:nvSpPr>
        <p:spPr>
          <a:xfrm>
            <a:off x="620441" y="5867925"/>
            <a:ext cx="3379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已簽署</a:t>
            </a:r>
            <a:r>
              <a:rPr lang="en-US" altLang="zh-TW" dirty="0"/>
              <a:t>Plan S</a:t>
            </a:r>
            <a:r>
              <a:rPr lang="zh-TW" altLang="en-US" dirty="0"/>
              <a:t>的國家級資助機構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AA222-BA79-4367-AEB8-CC567629EE4E}"/>
              </a:ext>
            </a:extLst>
          </p:cNvPr>
          <p:cNvSpPr txBox="1"/>
          <p:nvPr/>
        </p:nvSpPr>
        <p:spPr>
          <a:xfrm>
            <a:off x="4892332" y="5830636"/>
            <a:ext cx="268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未簽署</a:t>
            </a:r>
            <a:r>
              <a:rPr lang="en-US" altLang="zh-TW" dirty="0"/>
              <a:t>Plan S</a:t>
            </a:r>
            <a:r>
              <a:rPr lang="zh-TW" altLang="en-US" dirty="0"/>
              <a:t>的歐洲國家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D2F3FC-71E2-4C30-8136-67C848A34DB1}"/>
              </a:ext>
            </a:extLst>
          </p:cNvPr>
          <p:cNvSpPr txBox="1"/>
          <p:nvPr/>
        </p:nvSpPr>
        <p:spPr>
          <a:xfrm>
            <a:off x="9924372" y="583914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非歐洲國家</a:t>
            </a:r>
          </a:p>
        </p:txBody>
      </p:sp>
    </p:spTree>
    <p:extLst>
      <p:ext uri="{BB962C8B-B14F-4D97-AF65-F5344CB8AC3E}">
        <p14:creationId xmlns:p14="http://schemas.microsoft.com/office/powerpoint/2010/main" val="3329866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1A5303-DD55-8043-A489-B4B2E782B86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44897" y="1956662"/>
            <a:ext cx="6035270" cy="40759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Web of Science</a:t>
            </a:r>
            <a:r>
              <a:rPr lang="zh-TW" altLang="en-US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中有</a:t>
            </a:r>
            <a:r>
              <a:rPr lang="en-US" altLang="zh-TW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4,900</a:t>
            </a:r>
            <a:r>
              <a:rPr lang="zh-TW" altLang="en-US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家出版商有一個或多個期刊的資料可用於分析，</a:t>
            </a:r>
            <a:r>
              <a:rPr lang="en-US" altLang="zh-TW" sz="1800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20%</a:t>
            </a:r>
            <a:r>
              <a:rPr lang="zh-TW" altLang="en-US" sz="1800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的出版商佔有</a:t>
            </a:r>
            <a:r>
              <a:rPr lang="en-US" altLang="zh-TW" sz="1800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90%</a:t>
            </a:r>
            <a:r>
              <a:rPr lang="zh-TW" altLang="en-US" sz="1800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以上的論文</a:t>
            </a:r>
            <a:r>
              <a:rPr lang="zh-TW" altLang="en-US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  <a:endParaRPr lang="en-US" altLang="zh-TW" sz="1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10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我們對最大的</a:t>
            </a:r>
            <a:r>
              <a:rPr lang="en-US" altLang="zh-TW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200</a:t>
            </a:r>
            <a:r>
              <a:rPr lang="zh-TW" altLang="en-US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家出版商進行分析：每家出版商都在</a:t>
            </a:r>
            <a:r>
              <a:rPr lang="en-US" altLang="zh-TW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2017</a:t>
            </a:r>
            <a:r>
              <a:rPr lang="zh-TW" altLang="en-US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年出版了</a:t>
            </a:r>
            <a:r>
              <a:rPr lang="en-US" altLang="zh-TW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420</a:t>
            </a:r>
            <a:r>
              <a:rPr lang="zh-TW" altLang="en-US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多篇論文，占論文總數的</a:t>
            </a:r>
            <a:r>
              <a:rPr lang="en-US" altLang="zh-TW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85%</a:t>
            </a:r>
            <a:r>
              <a:rPr lang="zh-TW" altLang="en-US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以上，</a:t>
            </a:r>
            <a:r>
              <a:rPr lang="zh-TW" altLang="en-US" sz="1800" b="1" u="sng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其中由</a:t>
            </a:r>
            <a:r>
              <a:rPr lang="en-US" altLang="zh-TW" sz="1800" b="1" u="sng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</a:t>
            </a:r>
            <a:r>
              <a:rPr lang="zh-TW" altLang="en-US" sz="1800" b="1" u="sng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計畫機構資助的論文占</a:t>
            </a:r>
            <a:r>
              <a:rPr lang="en-US" altLang="zh-TW" sz="1800" b="1" u="sng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95%</a:t>
            </a:r>
            <a:r>
              <a:rPr lang="zh-TW" altLang="en-US" sz="1800" b="1" u="sng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以上</a:t>
            </a:r>
            <a:r>
              <a:rPr lang="zh-TW" altLang="en-US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  <a:endParaRPr lang="en-US" altLang="zh-TW" sz="1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10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在這</a:t>
            </a:r>
            <a:r>
              <a:rPr lang="en-US" altLang="zh-TW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200</a:t>
            </a:r>
            <a:r>
              <a:rPr lang="zh-TW" altLang="en-US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家出版商中，大概有</a:t>
            </a:r>
            <a:r>
              <a:rPr lang="zh-TW" altLang="en-US" sz="1800" b="1" u="sng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四分之一的出版商</a:t>
            </a:r>
            <a:r>
              <a:rPr lang="en-US" altLang="zh-TW" sz="1800" b="1" u="sng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</a:t>
            </a:r>
            <a:r>
              <a:rPr lang="zh-TW" altLang="en-US" sz="1800" b="1" u="sng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計畫資助的論文不到</a:t>
            </a:r>
            <a:r>
              <a:rPr lang="en-US" altLang="zh-TW" sz="1800" b="1" u="sng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6</a:t>
            </a:r>
            <a:r>
              <a:rPr lang="zh-TW" altLang="en-US" sz="1800" b="1" u="sng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篇</a:t>
            </a:r>
            <a:r>
              <a:rPr lang="zh-TW" altLang="en-US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，並且所有出版商發表</a:t>
            </a:r>
            <a:r>
              <a:rPr lang="en-US" altLang="zh-TW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</a:t>
            </a:r>
            <a:r>
              <a:rPr lang="zh-TW" altLang="en-US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計畫資助論文都不超過自身論文總數的</a:t>
            </a:r>
            <a:r>
              <a:rPr lang="en-US" altLang="zh-TW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30%</a:t>
            </a:r>
            <a:r>
              <a:rPr lang="zh-TW" altLang="en-US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  <a:endParaRPr lang="en-GB" sz="9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EB8BB7A-1BC9-6542-B106-CADE01420E3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72087" y="1221764"/>
            <a:ext cx="6494540" cy="313350"/>
          </a:xfrm>
        </p:spPr>
        <p:txBody>
          <a:bodyPr/>
          <a:lstStyle/>
          <a:p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可能會有</a:t>
            </a: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家較大的出版機構需要進行轉型和內容遷移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E9306C-22E4-B34B-9D5F-3CA536D0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64" y="816951"/>
            <a:ext cx="7561262" cy="392415"/>
          </a:xfrm>
        </p:spPr>
        <p:txBody>
          <a:bodyPr/>
          <a:lstStyle/>
          <a:p>
            <a:r>
              <a:rPr lang="en-US" altLang="zh-TW" dirty="0"/>
              <a:t>Plan S</a:t>
            </a:r>
            <a:r>
              <a:rPr lang="zh-TW" altLang="en-US" dirty="0"/>
              <a:t>如何影響出版商？</a:t>
            </a:r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9322AD9-F219-E44E-8404-611FBDA1D80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3896A80-F978-3645-B450-5CF85D2F7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380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A44DB4-51D1-0044-8CBE-67E5B19B2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出版商與 </a:t>
            </a:r>
            <a:r>
              <a:rPr lang="en-US" altLang="zh-TW" dirty="0"/>
              <a:t>Plan S</a:t>
            </a:r>
            <a:r>
              <a:rPr lang="zh-TW" altLang="en-US" dirty="0"/>
              <a:t>論文分布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AF5DE8-A739-45A1-8D48-A4E659929A4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Plan S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資助的科研產出在全球論文占比雖不到</a:t>
            </a:r>
            <a:r>
              <a:rPr lang="en-US" altLang="zh-TW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7%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，發表期刊影響力高，它們將影響出版行業的格局</a:t>
            </a:r>
            <a:endParaRPr lang="en-US" altLang="zh-TW" sz="20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sz="20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1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「有風險」的論文佔比很高的出版商，可能需要有更大的改變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553340-1D73-8E45-8E1A-2CD3716A1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353DAC-6FC9-4099-8031-67073ED65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6" t="14711" r="1975"/>
          <a:stretch/>
        </p:blipFill>
        <p:spPr>
          <a:xfrm>
            <a:off x="3450772" y="816951"/>
            <a:ext cx="8610600" cy="56702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2C14B5-B2A8-4CE0-8471-F32D8A948206}"/>
              </a:ext>
            </a:extLst>
          </p:cNvPr>
          <p:cNvSpPr/>
          <p:nvPr/>
        </p:nvSpPr>
        <p:spPr>
          <a:xfrm>
            <a:off x="4506685" y="893887"/>
            <a:ext cx="1404257" cy="386316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334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50C821-963E-486C-8E99-EC7814C91B5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5658" y="1616633"/>
            <a:ext cx="5505222" cy="260167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一些重要的</a:t>
            </a:r>
            <a:r>
              <a:rPr lang="zh-TW" altLang="en-US" sz="2400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多學科期刊</a:t>
            </a: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所包含的</a:t>
            </a:r>
            <a:r>
              <a:rPr lang="en-US" altLang="zh-TW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</a:t>
            </a: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計畫內容多達三分之一，但期刊卻不符合</a:t>
            </a:r>
            <a:r>
              <a:rPr lang="en-US" altLang="zh-TW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</a:t>
            </a: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計畫的規定。</a:t>
            </a:r>
            <a:endParaRPr lang="en-US" altLang="zh-TW" sz="24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現有期刊轉變成完全</a:t>
            </a:r>
            <a:r>
              <a:rPr lang="en-US" altLang="zh-TW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OA</a:t>
            </a: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？重新寄送至</a:t>
            </a:r>
            <a:r>
              <a:rPr lang="en-US" altLang="zh-TW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DOAJ</a:t>
            </a: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收錄的期刊？</a:t>
            </a:r>
            <a:endParaRPr lang="en-US" altLang="zh-TW" sz="24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4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4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4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4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4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4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7B7A03-83D3-1B48-AC22-9A3E55F25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64" y="816951"/>
            <a:ext cx="8523286" cy="418576"/>
          </a:xfrm>
        </p:spPr>
        <p:txBody>
          <a:bodyPr/>
          <a:lstStyle/>
          <a:p>
            <a:r>
              <a:rPr lang="zh-TW" altLang="en-US" sz="32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內容轉移將會是商業決策的挑戰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9C00EA-1416-6143-A191-2E1FFD91F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4A07C1-FE4E-42A1-8662-F153DEDA5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01"/>
          <a:stretch/>
        </p:blipFill>
        <p:spPr>
          <a:xfrm>
            <a:off x="6027965" y="1634667"/>
            <a:ext cx="5942812" cy="17943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BED02F-3E56-46D2-91E5-4141E84A2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828" y="3507532"/>
            <a:ext cx="2775857" cy="3202912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DD7EB6A-FC93-4A00-90F6-0DA8FC9DD136}"/>
              </a:ext>
            </a:extLst>
          </p:cNvPr>
          <p:cNvSpPr txBox="1">
            <a:spLocks/>
          </p:cNvSpPr>
          <p:nvPr/>
        </p:nvSpPr>
        <p:spPr>
          <a:xfrm>
            <a:off x="373064" y="4218305"/>
            <a:ext cx="5654901" cy="2324205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60000" indent="-36000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2000" indent="-50400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.AppleSystemUIFont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50400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.AppleSystemUIFont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50400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.AppleSystemUIFont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50400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.AppleSystemUIFont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將內容遷移到</a:t>
            </a:r>
            <a:r>
              <a:rPr lang="en-US" altLang="zh-TW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OA</a:t>
            </a: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出版物意味著</a:t>
            </a:r>
            <a:r>
              <a:rPr lang="en-US" altLang="zh-TW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29%</a:t>
            </a: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的較高被引用文章的整體轉移到符合規定的期刊上，對於</a:t>
            </a:r>
            <a:r>
              <a:rPr lang="zh-TW" altLang="en-US" sz="2400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某些學科而言可能是破壞性的</a:t>
            </a: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，而且還</a:t>
            </a:r>
            <a:r>
              <a:rPr lang="zh-TW" altLang="en-US" sz="2400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不一定能找到合適的</a:t>
            </a:r>
            <a:r>
              <a:rPr lang="en-US" altLang="zh-TW" sz="2400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OA</a:t>
            </a:r>
            <a:r>
              <a:rPr lang="zh-TW" altLang="en-US" sz="2400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出版物</a:t>
            </a: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  <a:endParaRPr lang="zh-TW" altLang="en-US" sz="20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FB4388-C938-4286-9D3C-F7C28F1CA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7740" y="4014205"/>
            <a:ext cx="1076325" cy="9715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5D71AE-1B67-4BF9-AEA5-0787A1997B05}"/>
              </a:ext>
            </a:extLst>
          </p:cNvPr>
          <p:cNvSpPr/>
          <p:nvPr/>
        </p:nvSpPr>
        <p:spPr>
          <a:xfrm>
            <a:off x="9112229" y="4953391"/>
            <a:ext cx="346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√</a:t>
            </a:r>
            <a:endParaRPr lang="zh-TW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21E7C0-9D59-432D-A9B2-1161E7FE9BD9}"/>
              </a:ext>
            </a:extLst>
          </p:cNvPr>
          <p:cNvSpPr/>
          <p:nvPr/>
        </p:nvSpPr>
        <p:spPr>
          <a:xfrm>
            <a:off x="7977400" y="4924322"/>
            <a:ext cx="346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√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8277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C73AA6B2-3F23-41A9-A28B-91B41D832492}"/>
              </a:ext>
            </a:extLst>
          </p:cNvPr>
          <p:cNvGrpSpPr/>
          <p:nvPr/>
        </p:nvGrpSpPr>
        <p:grpSpPr>
          <a:xfrm>
            <a:off x="-7799" y="416607"/>
            <a:ext cx="12192001" cy="5315711"/>
            <a:chOff x="-5849" y="445128"/>
            <a:chExt cx="9144000" cy="398678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5888085-59CE-45DA-AFF1-5C6139DD2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849" y="445128"/>
              <a:ext cx="9144000" cy="3986784"/>
            </a:xfrm>
            <a:prstGeom prst="rect">
              <a:avLst/>
            </a:prstGeom>
          </p:spPr>
        </p:pic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A80A472-BA1A-4B80-80CD-C2918489053B}"/>
                </a:ext>
              </a:extLst>
            </p:cNvPr>
            <p:cNvSpPr/>
            <p:nvPr/>
          </p:nvSpPr>
          <p:spPr>
            <a:xfrm>
              <a:off x="526994" y="2492260"/>
              <a:ext cx="658220" cy="615553"/>
            </a:xfrm>
            <a:prstGeom prst="ellipse">
              <a:avLst/>
            </a:prstGeom>
            <a:solidFill>
              <a:srgbClr val="92949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DC2F142-EA0A-4EFC-AA5C-C39A14C9C2A3}"/>
                </a:ext>
              </a:extLst>
            </p:cNvPr>
            <p:cNvSpPr/>
            <p:nvPr/>
          </p:nvSpPr>
          <p:spPr>
            <a:xfrm>
              <a:off x="2179385" y="2121377"/>
              <a:ext cx="497526" cy="446276"/>
            </a:xfrm>
            <a:prstGeom prst="ellipse">
              <a:avLst/>
            </a:prstGeom>
            <a:solidFill>
              <a:srgbClr val="E6E7E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ADFBC61-A0DC-4E2C-A449-85027C92459F}"/>
                </a:ext>
              </a:extLst>
            </p:cNvPr>
            <p:cNvSpPr/>
            <p:nvPr/>
          </p:nvSpPr>
          <p:spPr>
            <a:xfrm>
              <a:off x="3267118" y="2392686"/>
              <a:ext cx="420585" cy="363780"/>
            </a:xfrm>
            <a:prstGeom prst="ellipse">
              <a:avLst/>
            </a:prstGeom>
            <a:solidFill>
              <a:srgbClr val="E6E7E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8CA3E5E-D34B-4156-BBA6-48A04A3FCDA7}"/>
                </a:ext>
              </a:extLst>
            </p:cNvPr>
            <p:cNvSpPr/>
            <p:nvPr/>
          </p:nvSpPr>
          <p:spPr>
            <a:xfrm>
              <a:off x="1248930" y="2083770"/>
              <a:ext cx="530786" cy="507831"/>
            </a:xfrm>
            <a:prstGeom prst="ellipse">
              <a:avLst/>
            </a:prstGeom>
            <a:solidFill>
              <a:srgbClr val="E6E7E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11D436C3-8116-486D-AB57-53EFE65AEE13}"/>
              </a:ext>
            </a:extLst>
          </p:cNvPr>
          <p:cNvSpPr/>
          <p:nvPr/>
        </p:nvSpPr>
        <p:spPr>
          <a:xfrm>
            <a:off x="7345663" y="2398222"/>
            <a:ext cx="1109472" cy="1108392"/>
          </a:xfrm>
          <a:prstGeom prst="ellipse">
            <a:avLst/>
          </a:pr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A5C5554-D437-4701-A9F2-3B796DA96E22}"/>
              </a:ext>
            </a:extLst>
          </p:cNvPr>
          <p:cNvSpPr/>
          <p:nvPr/>
        </p:nvSpPr>
        <p:spPr>
          <a:xfrm>
            <a:off x="9160021" y="4202132"/>
            <a:ext cx="619760" cy="609600"/>
          </a:xfrm>
          <a:prstGeom prst="ellipse">
            <a:avLst/>
          </a:prstGeom>
          <a:solidFill>
            <a:srgbClr val="669FD5">
              <a:alpha val="6470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17CC3CF-1808-4E86-B31B-7EE1A7F23F07}"/>
              </a:ext>
            </a:extLst>
          </p:cNvPr>
          <p:cNvSpPr/>
          <p:nvPr/>
        </p:nvSpPr>
        <p:spPr>
          <a:xfrm>
            <a:off x="9982881" y="3170158"/>
            <a:ext cx="619760" cy="609600"/>
          </a:xfrm>
          <a:prstGeom prst="ellipse">
            <a:avLst/>
          </a:prstGeom>
          <a:solidFill>
            <a:srgbClr val="669FD5">
              <a:alpha val="6470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296DDF3-457A-498F-B38C-9BEE6AFACC4E}"/>
              </a:ext>
            </a:extLst>
          </p:cNvPr>
          <p:cNvSpPr/>
          <p:nvPr/>
        </p:nvSpPr>
        <p:spPr>
          <a:xfrm>
            <a:off x="9967842" y="1206148"/>
            <a:ext cx="1235789" cy="1199129"/>
          </a:xfrm>
          <a:prstGeom prst="ellipse">
            <a:avLst/>
          </a:prstGeom>
          <a:solidFill>
            <a:srgbClr val="669FD5">
              <a:alpha val="6470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8131E94-289B-48CE-B051-B5D85EE9C9F9}"/>
              </a:ext>
            </a:extLst>
          </p:cNvPr>
          <p:cNvSpPr/>
          <p:nvPr/>
        </p:nvSpPr>
        <p:spPr>
          <a:xfrm>
            <a:off x="9259917" y="3163466"/>
            <a:ext cx="2129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b="1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Kopernio</a:t>
            </a:r>
            <a:endParaRPr lang="en-US" sz="2667" b="1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933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收購人工智慧技術公司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C6335DE-CFFE-4C67-8999-AE5E36F33058}"/>
              </a:ext>
            </a:extLst>
          </p:cNvPr>
          <p:cNvSpPr/>
          <p:nvPr/>
        </p:nvSpPr>
        <p:spPr>
          <a:xfrm>
            <a:off x="8538385" y="4204821"/>
            <a:ext cx="1960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b="1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Publons</a:t>
            </a:r>
            <a:endParaRPr lang="en-US" sz="2667" b="1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933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933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收購學術社群平台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DD9B57-C01F-45B4-A41D-C8FD831F660B}"/>
              </a:ext>
            </a:extLst>
          </p:cNvPr>
          <p:cNvGrpSpPr/>
          <p:nvPr/>
        </p:nvGrpSpPr>
        <p:grpSpPr>
          <a:xfrm>
            <a:off x="6540881" y="2102940"/>
            <a:ext cx="2648627" cy="1507207"/>
            <a:chOff x="5240253" y="1684887"/>
            <a:chExt cx="1986470" cy="113040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FF3A289-71B6-4D5E-886F-832834C2B0EC}"/>
                </a:ext>
              </a:extLst>
            </p:cNvPr>
            <p:cNvSpPr/>
            <p:nvPr/>
          </p:nvSpPr>
          <p:spPr>
            <a:xfrm>
              <a:off x="5382728" y="2584459"/>
              <a:ext cx="1754326" cy="230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400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自湯森路透獨立成科睿唯安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9A8F235-9D57-4F71-ACF6-20ADAA231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253" y="1849941"/>
              <a:ext cx="1986470" cy="89934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29122F7-2450-4FA6-A5FC-E9D0AC9BDA41}"/>
                </a:ext>
              </a:extLst>
            </p:cNvPr>
            <p:cNvSpPr txBox="1"/>
            <p:nvPr/>
          </p:nvSpPr>
          <p:spPr>
            <a:xfrm>
              <a:off x="5782280" y="1684887"/>
              <a:ext cx="956101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Source Sans Pro" charset="0"/>
                  <a:cs typeface="Arial" panose="020B0604020202020204" pitchFamily="34" charset="0"/>
                </a:rPr>
                <a:t>2016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953E9-192A-4A8C-9FE7-458F2758DACA}"/>
              </a:ext>
            </a:extLst>
          </p:cNvPr>
          <p:cNvGrpSpPr/>
          <p:nvPr/>
        </p:nvGrpSpPr>
        <p:grpSpPr>
          <a:xfrm>
            <a:off x="133730" y="1228367"/>
            <a:ext cx="6784483" cy="2755757"/>
            <a:chOff x="100297" y="1053949"/>
            <a:chExt cx="5088362" cy="2066819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0878284-848A-47D9-B014-E05F57BB332C}"/>
                </a:ext>
              </a:extLst>
            </p:cNvPr>
            <p:cNvSpPr/>
            <p:nvPr/>
          </p:nvSpPr>
          <p:spPr>
            <a:xfrm>
              <a:off x="447065" y="2066604"/>
              <a:ext cx="464820" cy="457200"/>
            </a:xfrm>
            <a:prstGeom prst="ellipse">
              <a:avLst/>
            </a:prstGeom>
            <a:solidFill>
              <a:srgbClr val="6817FF">
                <a:alpha val="65098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25CBC4-01DF-410E-9EC4-5CAD780DDCB0}"/>
                </a:ext>
              </a:extLst>
            </p:cNvPr>
            <p:cNvSpPr/>
            <p:nvPr/>
          </p:nvSpPr>
          <p:spPr>
            <a:xfrm>
              <a:off x="2226978" y="1961362"/>
              <a:ext cx="464820" cy="457200"/>
            </a:xfrm>
            <a:prstGeom prst="ellipse">
              <a:avLst/>
            </a:prstGeom>
            <a:solidFill>
              <a:srgbClr val="6817FF">
                <a:alpha val="6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CC57229-E19A-4CAF-B2EA-6FDE8EC2C653}"/>
                </a:ext>
              </a:extLst>
            </p:cNvPr>
            <p:cNvSpPr/>
            <p:nvPr/>
          </p:nvSpPr>
          <p:spPr>
            <a:xfrm>
              <a:off x="3146076" y="2307477"/>
              <a:ext cx="819601" cy="813291"/>
            </a:xfrm>
            <a:prstGeom prst="ellipse">
              <a:avLst/>
            </a:prstGeom>
            <a:solidFill>
              <a:srgbClr val="6817FF">
                <a:alpha val="6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619D55C-B1F5-48BE-B106-0D8FC6745C9F}"/>
                </a:ext>
              </a:extLst>
            </p:cNvPr>
            <p:cNvSpPr/>
            <p:nvPr/>
          </p:nvSpPr>
          <p:spPr>
            <a:xfrm>
              <a:off x="1287710" y="2387395"/>
              <a:ext cx="464820" cy="457200"/>
            </a:xfrm>
            <a:prstGeom prst="ellipse">
              <a:avLst/>
            </a:prstGeom>
            <a:solidFill>
              <a:srgbClr val="6817FF">
                <a:alpha val="65098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A07FA8F-5F43-4C1A-88CD-317085A4C3FD}"/>
                </a:ext>
              </a:extLst>
            </p:cNvPr>
            <p:cNvSpPr/>
            <p:nvPr/>
          </p:nvSpPr>
          <p:spPr>
            <a:xfrm>
              <a:off x="4194483" y="1354170"/>
              <a:ext cx="627617" cy="612668"/>
            </a:xfrm>
            <a:prstGeom prst="ellipse">
              <a:avLst/>
            </a:prstGeom>
            <a:solidFill>
              <a:srgbClr val="62D25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4C8D64-E220-4E03-AD21-0A32F2345A1B}"/>
                </a:ext>
              </a:extLst>
            </p:cNvPr>
            <p:cNvSpPr/>
            <p:nvPr/>
          </p:nvSpPr>
          <p:spPr>
            <a:xfrm>
              <a:off x="100297" y="1882750"/>
              <a:ext cx="1143618" cy="7464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733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</a:t>
              </a:r>
              <a:r>
                <a:rPr lang="en-US" altLang="zh-TW" sz="3733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CI</a:t>
              </a:r>
              <a:endParaRPr lang="en-US" sz="3733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  <a:p>
              <a:pPr algn="ctr"/>
              <a:r>
                <a:rPr lang="en-US" altLang="zh-TW" sz="1067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Eugene Garfield </a:t>
              </a:r>
              <a:r>
                <a:rPr lang="zh-TW" altLang="en-US" sz="1067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博士發明引文索引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3107F2A-C8D6-4009-87EE-384934995458}"/>
                </a:ext>
              </a:extLst>
            </p:cNvPr>
            <p:cNvSpPr/>
            <p:nvPr/>
          </p:nvSpPr>
          <p:spPr>
            <a:xfrm>
              <a:off x="934019" y="2359627"/>
              <a:ext cx="1143618" cy="546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ISI</a:t>
              </a:r>
            </a:p>
            <a:p>
              <a:pPr algn="ctr"/>
              <a:r>
                <a:rPr lang="zh-TW" altLang="en-US" sz="933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成立</a:t>
              </a:r>
              <a:r>
                <a:rPr lang="en-US" altLang="zh-TW" sz="933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ISI</a:t>
              </a:r>
              <a:r>
                <a:rPr lang="zh-TW" altLang="en-US" sz="933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公司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31508F6-9C01-4873-A94A-E8B6098EF00C}"/>
                </a:ext>
              </a:extLst>
            </p:cNvPr>
            <p:cNvSpPr/>
            <p:nvPr/>
          </p:nvSpPr>
          <p:spPr>
            <a:xfrm>
              <a:off x="1668118" y="1928894"/>
              <a:ext cx="1550402" cy="684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SCI</a:t>
              </a:r>
            </a:p>
            <a:p>
              <a:pPr algn="ctr"/>
              <a:r>
                <a:rPr lang="zh-TW" altLang="en-US" sz="1067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開發出</a:t>
              </a:r>
              <a:endParaRPr lang="en-US" altLang="zh-TW" sz="1067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  <a:p>
              <a:pPr algn="ctr"/>
              <a:r>
                <a:rPr lang="zh-TW" altLang="en-US" sz="1067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第一套科學引文索引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4A1ECF6-948A-4483-AD4B-EA43791AFB27}"/>
                </a:ext>
              </a:extLst>
            </p:cNvPr>
            <p:cNvSpPr/>
            <p:nvPr/>
          </p:nvSpPr>
          <p:spPr>
            <a:xfrm>
              <a:off x="2543637" y="2385330"/>
              <a:ext cx="20548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SSCI/AHCI</a:t>
              </a:r>
            </a:p>
            <a:p>
              <a:pPr algn="ctr"/>
              <a:r>
                <a:rPr lang="en-US" sz="2000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JCR</a:t>
              </a:r>
            </a:p>
            <a:p>
              <a:pPr algn="ctr"/>
              <a:r>
                <a:rPr lang="zh-TW" altLang="en-US" sz="1000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重要資料庫與指標入續推出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F580587-933E-4D47-8DFC-4A0FBD408D3F}"/>
                </a:ext>
              </a:extLst>
            </p:cNvPr>
            <p:cNvSpPr/>
            <p:nvPr/>
          </p:nvSpPr>
          <p:spPr>
            <a:xfrm>
              <a:off x="3914715" y="1394361"/>
              <a:ext cx="1273944" cy="684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WOS</a:t>
              </a:r>
            </a:p>
            <a:p>
              <a:pPr algn="ctr"/>
              <a:r>
                <a:rPr lang="zh-TW" altLang="en-US" sz="1067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推出全方位引文資料平台</a:t>
              </a:r>
              <a:r>
                <a:rPr lang="en-US" sz="1067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Web of Science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D5F110-84BD-4C28-9211-B37DBA0E3041}"/>
                </a:ext>
              </a:extLst>
            </p:cNvPr>
            <p:cNvSpPr txBox="1"/>
            <p:nvPr/>
          </p:nvSpPr>
          <p:spPr>
            <a:xfrm>
              <a:off x="342995" y="1700423"/>
              <a:ext cx="65822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ource Sans Pro" charset="0"/>
                  <a:cs typeface="Arial" panose="020B0604020202020204" pitchFamily="34" charset="0"/>
                </a:rPr>
                <a:t>1955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423ECC8-7184-41BA-A46D-B40060B79E0E}"/>
                </a:ext>
              </a:extLst>
            </p:cNvPr>
            <p:cNvSpPr txBox="1"/>
            <p:nvPr/>
          </p:nvSpPr>
          <p:spPr>
            <a:xfrm>
              <a:off x="1185213" y="2213752"/>
              <a:ext cx="658220" cy="22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Source Sans Pro" charset="0"/>
                  <a:cs typeface="Arial" panose="020B0604020202020204" pitchFamily="34" charset="0"/>
                </a:rPr>
                <a:t>1957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E66A2B0-2AD6-4040-B47A-F0CA513ED78C}"/>
                </a:ext>
              </a:extLst>
            </p:cNvPr>
            <p:cNvSpPr txBox="1"/>
            <p:nvPr/>
          </p:nvSpPr>
          <p:spPr>
            <a:xfrm>
              <a:off x="2141856" y="1711490"/>
              <a:ext cx="65822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ource Sans Pro" charset="0"/>
                  <a:cs typeface="Arial" panose="020B0604020202020204" pitchFamily="34" charset="0"/>
                </a:rPr>
                <a:t>1964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89C5971-3FFD-42F5-89E9-3C728E0B1FE8}"/>
                </a:ext>
              </a:extLst>
            </p:cNvPr>
            <p:cNvSpPr txBox="1"/>
            <p:nvPr/>
          </p:nvSpPr>
          <p:spPr>
            <a:xfrm>
              <a:off x="4161100" y="1053949"/>
              <a:ext cx="65822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Source Sans Pro" charset="0"/>
                  <a:cs typeface="Arial" panose="020B0604020202020204" pitchFamily="34" charset="0"/>
                </a:rPr>
                <a:t>1997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6E7F663-F377-4170-8800-3A14E62BF28C}"/>
                </a:ext>
              </a:extLst>
            </p:cNvPr>
            <p:cNvSpPr txBox="1"/>
            <p:nvPr/>
          </p:nvSpPr>
          <p:spPr>
            <a:xfrm>
              <a:off x="3191171" y="2079866"/>
              <a:ext cx="8196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Source Sans Pro" charset="0"/>
                  <a:cs typeface="Arial" panose="020B0604020202020204" pitchFamily="34" charset="0"/>
                </a:rPr>
                <a:t>1970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B67E2798-C415-4C33-847B-045042D39A7F}"/>
              </a:ext>
            </a:extLst>
          </p:cNvPr>
          <p:cNvSpPr/>
          <p:nvPr/>
        </p:nvSpPr>
        <p:spPr>
          <a:xfrm>
            <a:off x="43625" y="5100105"/>
            <a:ext cx="3001424" cy="3606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Papers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7F2467E-077F-43BE-85AC-E2D43808F0C4}"/>
              </a:ext>
            </a:extLst>
          </p:cNvPr>
          <p:cNvSpPr/>
          <p:nvPr/>
        </p:nvSpPr>
        <p:spPr>
          <a:xfrm>
            <a:off x="3066577" y="5100105"/>
            <a:ext cx="3001424" cy="360692"/>
          </a:xfrm>
          <a:prstGeom prst="rect">
            <a:avLst/>
          </a:prstGeom>
          <a:solidFill>
            <a:srgbClr val="6817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166E9D7-A6F8-4092-AA18-0915947EF269}"/>
              </a:ext>
            </a:extLst>
          </p:cNvPr>
          <p:cNvSpPr/>
          <p:nvPr/>
        </p:nvSpPr>
        <p:spPr>
          <a:xfrm>
            <a:off x="6090204" y="5091681"/>
            <a:ext cx="3228561" cy="360692"/>
          </a:xfrm>
          <a:prstGeom prst="rect">
            <a:avLst/>
          </a:prstGeom>
          <a:solidFill>
            <a:srgbClr val="1AC6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B06D72B-9C67-4F32-B970-71005703782A}"/>
              </a:ext>
            </a:extLst>
          </p:cNvPr>
          <p:cNvSpPr/>
          <p:nvPr/>
        </p:nvSpPr>
        <p:spPr>
          <a:xfrm>
            <a:off x="9340968" y="5091679"/>
            <a:ext cx="2771695" cy="360692"/>
          </a:xfrm>
          <a:prstGeom prst="rect">
            <a:avLst/>
          </a:prstGeom>
          <a:solidFill>
            <a:srgbClr val="669F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BB4F39B-F1F2-44EB-B465-868AF3A129A7}"/>
              </a:ext>
            </a:extLst>
          </p:cNvPr>
          <p:cNvSpPr txBox="1"/>
          <p:nvPr/>
        </p:nvSpPr>
        <p:spPr>
          <a:xfrm>
            <a:off x="348194" y="494470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科睿唯安的過去與未來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D2AF7ED-EC86-47B8-AD16-0DDA3CD2E44F}"/>
              </a:ext>
            </a:extLst>
          </p:cNvPr>
          <p:cNvSpPr txBox="1"/>
          <p:nvPr/>
        </p:nvSpPr>
        <p:spPr>
          <a:xfrm>
            <a:off x="9938525" y="915429"/>
            <a:ext cx="127480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ource Sans Pro" charset="0"/>
                <a:cs typeface="Arial" panose="020B0604020202020204" pitchFamily="34" charset="0"/>
              </a:rPr>
              <a:t>201</a:t>
            </a:r>
            <a:r>
              <a:rPr lang="en-US" altLang="zh-TW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ource Sans Pro" charset="0"/>
                <a:cs typeface="Arial" panose="020B0604020202020204" pitchFamily="34" charset="0"/>
              </a:rPr>
              <a:t>8</a:t>
            </a:r>
            <a:endParaRPr lang="en-US" sz="2667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Source Sans Pro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olinuris.library.cornell.edu/sites/default/files/user3/CDROMs2.jpg">
            <a:extLst>
              <a:ext uri="{FF2B5EF4-FFF2-40B4-BE49-F238E27FC236}">
                <a16:creationId xmlns:a16="http://schemas.microsoft.com/office/drawing/2014/main" id="{0FA67040-6FF7-48A5-A2DD-63E8A46AB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0119" y="5571527"/>
            <a:ext cx="1860084" cy="12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linuris.library.cornell.edu/sites/default/files/user3/readersguide.jpg">
            <a:extLst>
              <a:ext uri="{FF2B5EF4-FFF2-40B4-BE49-F238E27FC236}">
                <a16:creationId xmlns:a16="http://schemas.microsoft.com/office/drawing/2014/main" id="{A45514C0-3C3C-46C1-93F3-1F431D2BE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12" y="5539866"/>
            <a:ext cx="1774967" cy="12582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.gazeta.ru/files3/473/4922473/science-citation-index-pic510-510x340-3713.jpg">
            <a:extLst>
              <a:ext uri="{FF2B5EF4-FFF2-40B4-BE49-F238E27FC236}">
                <a16:creationId xmlns:a16="http://schemas.microsoft.com/office/drawing/2014/main" id="{88719632-8C28-425B-A6D4-6899BB5AA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5442" y="5569382"/>
            <a:ext cx="1831114" cy="12207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FCA03D9C-9E8B-49FF-AD5F-208C8AA2C5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8442" y="5582343"/>
            <a:ext cx="1938957" cy="1229904"/>
          </a:xfrm>
          <a:prstGeom prst="rect">
            <a:avLst/>
          </a:prstGeom>
        </p:spPr>
      </p:pic>
      <p:pic>
        <p:nvPicPr>
          <p:cNvPr id="1032" name="Picture 8" descr="ãThomson Innovationãçåçæå°çµæ">
            <a:extLst>
              <a:ext uri="{FF2B5EF4-FFF2-40B4-BE49-F238E27FC236}">
                <a16:creationId xmlns:a16="http://schemas.microsoft.com/office/drawing/2014/main" id="{A7F0BBBC-6155-4641-B9E3-764CD8199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796" y="5573073"/>
            <a:ext cx="1860084" cy="123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9D8649-6115-4AA7-AC79-4DF8B8AF9B2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3464" y="5657569"/>
            <a:ext cx="919168" cy="92390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C0E3467D-966C-437E-94E1-5CC313AA580A}"/>
              </a:ext>
            </a:extLst>
          </p:cNvPr>
          <p:cNvSpPr txBox="1"/>
          <p:nvPr/>
        </p:nvSpPr>
        <p:spPr>
          <a:xfrm>
            <a:off x="9031087" y="3905852"/>
            <a:ext cx="87762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ource Sans Pro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9277A5-0C40-4021-8371-F85190EA6930}"/>
              </a:ext>
            </a:extLst>
          </p:cNvPr>
          <p:cNvSpPr txBox="1"/>
          <p:nvPr/>
        </p:nvSpPr>
        <p:spPr>
          <a:xfrm>
            <a:off x="9824976" y="2871488"/>
            <a:ext cx="87762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ource Sans Pro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EBE22C4-D017-4A5A-8AED-CAF5C4C3739E}"/>
              </a:ext>
            </a:extLst>
          </p:cNvPr>
          <p:cNvSpPr/>
          <p:nvPr/>
        </p:nvSpPr>
        <p:spPr>
          <a:xfrm>
            <a:off x="9511257" y="1466021"/>
            <a:ext cx="2129336" cy="728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重建</a:t>
            </a:r>
            <a:r>
              <a:rPr lang="en-US" altLang="zh-TW" sz="3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ISI</a:t>
            </a:r>
            <a:endParaRPr lang="en-US" sz="3200" b="1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933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負責戰略與創新合作</a:t>
            </a:r>
          </a:p>
        </p:txBody>
      </p:sp>
    </p:spTree>
    <p:extLst>
      <p:ext uri="{BB962C8B-B14F-4D97-AF65-F5344CB8AC3E}">
        <p14:creationId xmlns:p14="http://schemas.microsoft.com/office/powerpoint/2010/main" val="3524484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7BD06B-BA75-44A9-847D-C8E5B92AB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Plan S</a:t>
            </a:r>
            <a:r>
              <a:rPr lang="zh-TW" altLang="en-US" dirty="0"/>
              <a:t>將面臨的問題與討論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DE210-5D4C-4BE5-A5DF-AA4309D7285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73063" y="1492861"/>
            <a:ext cx="11484320" cy="4548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zh-TW" altLang="en-US" sz="2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目前</a:t>
            </a:r>
            <a:r>
              <a:rPr lang="en-US" altLang="zh-TW" sz="2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OA </a:t>
            </a:r>
            <a:r>
              <a:rPr lang="zh-TW" altLang="en-US" sz="2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期刊的覆蓋範圍有限，期刊出版將面臨一個巨大的挑戰</a:t>
            </a:r>
            <a:endParaRPr lang="en-US" altLang="zh-TW" sz="2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lvl="1">
              <a:lnSpc>
                <a:spcPct val="110000"/>
              </a:lnSpc>
            </a:pP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完全金色</a:t>
            </a:r>
            <a:r>
              <a:rPr lang="en-US" altLang="zh-TW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OA</a:t>
            </a: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出版物可能會發現自己被大量的稿件淹沒</a:t>
            </a:r>
            <a:endParaRPr lang="en-US" altLang="zh-TW" sz="24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lvl="1">
              <a:lnSpc>
                <a:spcPct val="110000"/>
              </a:lnSpc>
            </a:pP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新的出版物很可能會出現</a:t>
            </a:r>
            <a:endParaRPr lang="en-US" altLang="zh-TW" sz="24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lvl="1">
              <a:lnSpc>
                <a:spcPct val="110000"/>
              </a:lnSpc>
            </a:pPr>
            <a:r>
              <a:rPr lang="zh-TW" altLang="en-US" sz="2400" dirty="0"/>
              <a:t>在某些學科中，可能暫時缺乏符合要求的出版物</a:t>
            </a:r>
            <a:endParaRPr lang="en-US" altLang="zh-TW" sz="2400" dirty="0"/>
          </a:p>
          <a:p>
            <a:pPr lvl="1">
              <a:lnSpc>
                <a:spcPct val="110000"/>
              </a:lnSpc>
            </a:pPr>
            <a:endParaRPr lang="en-US" altLang="zh-TW" sz="2400" dirty="0"/>
          </a:p>
          <a:p>
            <a:pPr>
              <a:lnSpc>
                <a:spcPct val="110000"/>
              </a:lnSpc>
            </a:pPr>
            <a:r>
              <a:rPr lang="zh-TW" altLang="en-US" sz="2800" dirty="0"/>
              <a:t>研究經費的影響 </a:t>
            </a:r>
            <a:endParaRPr lang="en-US" altLang="zh-TW" sz="2800" dirty="0"/>
          </a:p>
          <a:p>
            <a:pPr marL="347663" lvl="1" indent="0">
              <a:lnSpc>
                <a:spcPct val="110000"/>
              </a:lnSpc>
              <a:buNone/>
            </a:pPr>
            <a:r>
              <a:rPr lang="zh-TW" altLang="en-US" sz="2200" dirty="0"/>
              <a:t>混合期刊中的平均 </a:t>
            </a:r>
            <a:r>
              <a:rPr lang="en-US" altLang="zh-TW" sz="2200" dirty="0"/>
              <a:t>APC</a:t>
            </a:r>
            <a:r>
              <a:rPr lang="zh-TW" altLang="en-US" sz="2200" dirty="0"/>
              <a:t>為</a:t>
            </a:r>
            <a:r>
              <a:rPr lang="en-US" altLang="zh-TW" sz="2200" dirty="0"/>
              <a:t>£2401</a:t>
            </a:r>
            <a:r>
              <a:rPr lang="zh-TW" altLang="en-US" sz="2200" dirty="0"/>
              <a:t>，而</a:t>
            </a:r>
            <a:r>
              <a:rPr lang="en-US" altLang="zh-TW" sz="2200" dirty="0"/>
              <a:t>DOAJ</a:t>
            </a:r>
            <a:r>
              <a:rPr lang="zh-TW" altLang="en-US" sz="2200" dirty="0"/>
              <a:t>收錄的期刊的平均</a:t>
            </a:r>
            <a:r>
              <a:rPr lang="en-US" altLang="zh-TW" sz="2200" dirty="0"/>
              <a:t>APC</a:t>
            </a:r>
            <a:r>
              <a:rPr lang="zh-TW" altLang="en-US" sz="2200" dirty="0"/>
              <a:t>為</a:t>
            </a:r>
            <a:r>
              <a:rPr lang="en-US" altLang="zh-TW" sz="2200" dirty="0"/>
              <a:t>£1943</a:t>
            </a:r>
          </a:p>
          <a:p>
            <a:pPr lvl="1">
              <a:lnSpc>
                <a:spcPct val="110000"/>
              </a:lnSpc>
            </a:pP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出版的費用轉移至科研資助機構，將多承擔</a:t>
            </a:r>
            <a:r>
              <a:rPr lang="en-US" altLang="zh-TW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1.5</a:t>
            </a: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億歐元出版成本</a:t>
            </a:r>
            <a:endParaRPr lang="en-US" altLang="zh-TW" sz="24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lvl="1">
              <a:lnSpc>
                <a:spcPct val="110000"/>
              </a:lnSpc>
            </a:pP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對於資源不足的研究者，出版費用可能會是發表研究的阻礙</a:t>
            </a:r>
            <a:endParaRPr lang="en-US" altLang="zh-TW" sz="24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lvl="1"/>
            <a:endParaRPr lang="en-US" altLang="zh-TW" sz="24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5601E-FF71-4C55-8235-56273AD70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806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_2_1e1">
            <a:extLst>
              <a:ext uri="{FF2B5EF4-FFF2-40B4-BE49-F238E27FC236}">
                <a16:creationId xmlns:a16="http://schemas.microsoft.com/office/drawing/2014/main" id="{4A0FD4D6-C2B1-46CA-90A8-E1BA23B40A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2963160"/>
              </p:ext>
            </p:extLst>
          </p:nvPr>
        </p:nvGraphicFramePr>
        <p:xfrm>
          <a:off x="-250988" y="1748091"/>
          <a:ext cx="12035000" cy="5281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06453-3407-4E48-8733-E2D7AC6DF00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bg2">
                    <a:lumMod val="50000"/>
                    <a:lumOff val="50000"/>
                  </a:schemeClr>
                </a:solidFill>
              </a:rPr>
              <a:t>2009-2018</a:t>
            </a:r>
            <a:r>
              <a:rPr lang="zh-TW" alt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的發表趨勢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9C452B-FA6D-4329-A2AC-BAA4664E0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台灣</a:t>
            </a:r>
            <a:r>
              <a:rPr lang="en-US" altLang="zh-TW" dirty="0"/>
              <a:t>OA</a:t>
            </a:r>
            <a:r>
              <a:rPr lang="zh-TW" altLang="en-US" dirty="0"/>
              <a:t>發表數量持續增加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07055-B0BD-4A87-9CCD-2C1789FD3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9B4043-9351-4CF0-8162-7135AF396927}"/>
              </a:ext>
            </a:extLst>
          </p:cNvPr>
          <p:cNvSpPr txBox="1"/>
          <p:nvPr/>
        </p:nvSpPr>
        <p:spPr>
          <a:xfrm rot="18882550">
            <a:off x="9782026" y="5735004"/>
            <a:ext cx="4283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b="1" dirty="0"/>
              <a:t>2017</a:t>
            </a:r>
            <a:endParaRPr lang="zh-TW" altLang="en-US" sz="105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DB4CDE-DBD6-4E26-A2B2-34C364161C47}"/>
              </a:ext>
            </a:extLst>
          </p:cNvPr>
          <p:cNvSpPr txBox="1"/>
          <p:nvPr/>
        </p:nvSpPr>
        <p:spPr>
          <a:xfrm rot="18882550">
            <a:off x="10555083" y="5735004"/>
            <a:ext cx="4283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b="1" dirty="0"/>
              <a:t>2018</a:t>
            </a:r>
            <a:endParaRPr lang="zh-TW" altLang="en-US" sz="105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97B27E-2FFC-457E-8758-8912517C1EE8}"/>
              </a:ext>
            </a:extLst>
          </p:cNvPr>
          <p:cNvSpPr txBox="1"/>
          <p:nvPr/>
        </p:nvSpPr>
        <p:spPr>
          <a:xfrm>
            <a:off x="4115906" y="6333875"/>
            <a:ext cx="3960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資料來源：</a:t>
            </a:r>
            <a:r>
              <a:rPr lang="en-US" altLang="zh-TW" dirty="0"/>
              <a:t>Web of Science, </a:t>
            </a:r>
            <a:r>
              <a:rPr lang="en-US" altLang="zh-TW" dirty="0" err="1"/>
              <a:t>InCites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81488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BEF343-82C8-4F85-91D7-50384C819F1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72086" y="1937233"/>
            <a:ext cx="2713387" cy="4376001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台灣發表論文有</a:t>
            </a:r>
            <a:r>
              <a:rPr lang="en-US" altLang="zh-TW" dirty="0"/>
              <a:t>40%</a:t>
            </a:r>
            <a:r>
              <a:rPr lang="zh-TW" altLang="en-US" dirty="0"/>
              <a:t>是來科技部計畫資助</a:t>
            </a:r>
            <a:endParaRPr lang="en-US" altLang="zh-TW" dirty="0"/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整體論文的總量，發表於</a:t>
            </a:r>
            <a:r>
              <a:rPr lang="en-US" altLang="zh-TW" dirty="0"/>
              <a:t>OA</a:t>
            </a:r>
            <a:r>
              <a:rPr lang="zh-TW" altLang="en-US" dirty="0"/>
              <a:t>期刊比例</a:t>
            </a:r>
            <a:r>
              <a:rPr lang="en-US" altLang="zh-TW" dirty="0"/>
              <a:t>24%</a:t>
            </a:r>
            <a:r>
              <a:rPr lang="zh-TW" altLang="en-US" dirty="0"/>
              <a:t>；在科技部資助的</a:t>
            </a:r>
            <a:r>
              <a:rPr lang="en-US" altLang="zh-TW" dirty="0"/>
              <a:t>OA</a:t>
            </a:r>
            <a:r>
              <a:rPr lang="zh-TW" altLang="en-US" dirty="0"/>
              <a:t>論文比例達</a:t>
            </a:r>
            <a:r>
              <a:rPr lang="en-US" altLang="zh-TW" dirty="0"/>
              <a:t>26%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OA</a:t>
            </a:r>
            <a:r>
              <a:rPr lang="zh-TW" altLang="en-US" dirty="0"/>
              <a:t>論文數的總量有</a:t>
            </a:r>
            <a:r>
              <a:rPr lang="en-US" altLang="zh-TW" dirty="0"/>
              <a:t>37%</a:t>
            </a:r>
            <a:r>
              <a:rPr lang="zh-TW" altLang="en-US" dirty="0"/>
              <a:t>是來自於科技部的計劃資助</a:t>
            </a:r>
            <a:endParaRPr lang="en-US" altLang="zh-TW" dirty="0"/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F0B1A9E-EA20-4032-A32F-2602CE62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64" y="816951"/>
            <a:ext cx="2713036" cy="784830"/>
          </a:xfrm>
        </p:spPr>
        <p:txBody>
          <a:bodyPr/>
          <a:lstStyle/>
          <a:p>
            <a:r>
              <a:rPr lang="zh-TW" altLang="en-US" dirty="0"/>
              <a:t>台灣研究基金資助與</a:t>
            </a:r>
            <a:r>
              <a:rPr lang="en-US" altLang="zh-TW" dirty="0"/>
              <a:t>OA</a:t>
            </a:r>
            <a:r>
              <a:rPr lang="zh-TW" altLang="en-US" dirty="0"/>
              <a:t>的比例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21FA9-8125-41E5-A7BC-49491E5B8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1BBC1-C99F-4975-8BD9-C34756A47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Insert footer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23DD01F-519E-461B-83D4-B2A64EAA7A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3724163"/>
              </p:ext>
            </p:extLst>
          </p:nvPr>
        </p:nvGraphicFramePr>
        <p:xfrm>
          <a:off x="3538272" y="1127432"/>
          <a:ext cx="8250393" cy="4972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4C1873B9-787D-4807-9196-05F3A3938D50}"/>
              </a:ext>
            </a:extLst>
          </p:cNvPr>
          <p:cNvSpPr/>
          <p:nvPr/>
        </p:nvSpPr>
        <p:spPr>
          <a:xfrm>
            <a:off x="4905178" y="5984294"/>
            <a:ext cx="11592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9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b="1" dirty="0"/>
              <a:t>台灣</a:t>
            </a:r>
            <a:r>
              <a:rPr lang="en-US" altLang="zh-TW" b="1" dirty="0"/>
              <a:t>WOS</a:t>
            </a:r>
            <a:r>
              <a:rPr lang="zh-TW" altLang="en-US" b="1" dirty="0"/>
              <a:t>論文總數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7F9D21-2E7A-419B-80BE-2675567C4E2F}"/>
              </a:ext>
            </a:extLst>
          </p:cNvPr>
          <p:cNvSpPr/>
          <p:nvPr/>
        </p:nvSpPr>
        <p:spPr>
          <a:xfrm>
            <a:off x="8790129" y="598429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9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b="1" dirty="0"/>
              <a:t>科技部資助</a:t>
            </a:r>
            <a:endParaRPr lang="en-US" altLang="zh-TW" b="1" dirty="0"/>
          </a:p>
          <a:p>
            <a:pPr algn="ctr">
              <a:defRPr sz="9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b="1" dirty="0"/>
              <a:t>WOS</a:t>
            </a:r>
            <a:r>
              <a:rPr lang="zh-TW" altLang="en-US" b="1" dirty="0"/>
              <a:t>論文總數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5BBA0A-D172-499D-84D2-DD0848DC3B7C}"/>
              </a:ext>
            </a:extLst>
          </p:cNvPr>
          <p:cNvSpPr/>
          <p:nvPr/>
        </p:nvSpPr>
        <p:spPr>
          <a:xfrm>
            <a:off x="6124986" y="5974862"/>
            <a:ext cx="824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9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b="1" dirty="0"/>
              <a:t>台灣</a:t>
            </a:r>
            <a:r>
              <a:rPr lang="en-US" altLang="zh-TW" b="1" dirty="0"/>
              <a:t>WOS</a:t>
            </a:r>
            <a:r>
              <a:rPr lang="zh-TW" altLang="en-US" b="1" dirty="0"/>
              <a:t> </a:t>
            </a:r>
            <a:endParaRPr lang="en-US" altLang="zh-TW" b="1" dirty="0"/>
          </a:p>
          <a:p>
            <a:pPr algn="ctr">
              <a:defRPr sz="9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b="1" dirty="0"/>
              <a:t>OA</a:t>
            </a:r>
            <a:r>
              <a:rPr lang="zh-TW" altLang="en-US" b="1" dirty="0"/>
              <a:t>論文總數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24CA27-178A-43CE-B731-D35F7225E852}"/>
              </a:ext>
            </a:extLst>
          </p:cNvPr>
          <p:cNvSpPr/>
          <p:nvPr/>
        </p:nvSpPr>
        <p:spPr>
          <a:xfrm>
            <a:off x="9773871" y="5972752"/>
            <a:ext cx="113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9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b="1" dirty="0"/>
              <a:t>科技部資助</a:t>
            </a:r>
            <a:endParaRPr lang="en-US" altLang="zh-TW" b="1" dirty="0"/>
          </a:p>
          <a:p>
            <a:pPr algn="ctr">
              <a:defRPr sz="9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b="1" dirty="0"/>
              <a:t>WOS</a:t>
            </a:r>
            <a:r>
              <a:rPr lang="zh-TW" altLang="en-US" b="1" dirty="0"/>
              <a:t> </a:t>
            </a:r>
            <a:r>
              <a:rPr lang="en-US" altLang="zh-TW" b="1" dirty="0"/>
              <a:t>OA</a:t>
            </a:r>
            <a:r>
              <a:rPr lang="zh-TW" altLang="en-US" b="1" dirty="0"/>
              <a:t>論文總數</a:t>
            </a:r>
          </a:p>
        </p:txBody>
      </p:sp>
    </p:spTree>
    <p:extLst>
      <p:ext uri="{BB962C8B-B14F-4D97-AF65-F5344CB8AC3E}">
        <p14:creationId xmlns:p14="http://schemas.microsoft.com/office/powerpoint/2010/main" val="3991212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757E67-C1DA-4B67-B86E-358354AB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64" y="816951"/>
            <a:ext cx="2713036" cy="784830"/>
          </a:xfrm>
        </p:spPr>
        <p:txBody>
          <a:bodyPr/>
          <a:lstStyle/>
          <a:p>
            <a:r>
              <a:rPr lang="zh-TW" altLang="en-US" dirty="0"/>
              <a:t>從</a:t>
            </a:r>
            <a:r>
              <a:rPr lang="en-US" altLang="zh-TW" dirty="0"/>
              <a:t>Plan S</a:t>
            </a:r>
            <a:r>
              <a:rPr lang="zh-TW" altLang="en-US" dirty="0"/>
              <a:t>的策略反思台灣的未來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8CDFAE-9C2A-401C-ADF4-E377DC0340C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3620099" y="1237034"/>
            <a:ext cx="8397729" cy="501241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210000"/>
              </a:lnSpc>
            </a:pPr>
            <a:r>
              <a:rPr lang="en-US" altLang="zh-TW" sz="3000" dirty="0"/>
              <a:t>Plan S</a:t>
            </a:r>
            <a:r>
              <a:rPr lang="zh-TW" altLang="en-US" sz="3000" dirty="0"/>
              <a:t>的影響勢必會為學術出版造成不小的變動</a:t>
            </a:r>
            <a:endParaRPr lang="en-US" altLang="zh-TW" sz="3000" dirty="0"/>
          </a:p>
          <a:p>
            <a:pPr>
              <a:lnSpc>
                <a:spcPct val="210000"/>
              </a:lnSpc>
            </a:pPr>
            <a:r>
              <a:rPr lang="zh-TW" altLang="en-US" sz="3000" dirty="0"/>
              <a:t>出版社是否會為了適應研究者的需求而轉換出版模式？</a:t>
            </a:r>
            <a:endParaRPr lang="en-US" altLang="zh-TW" sz="3000" dirty="0"/>
          </a:p>
          <a:p>
            <a:pPr>
              <a:lnSpc>
                <a:spcPct val="210000"/>
              </a:lnSpc>
            </a:pPr>
            <a:r>
              <a:rPr lang="zh-TW" altLang="en-US" sz="3000" dirty="0"/>
              <a:t>學科之間的出版平衡是政策制定上必需考量的重要面向</a:t>
            </a:r>
            <a:endParaRPr lang="en-US" altLang="zh-TW" sz="3000" dirty="0"/>
          </a:p>
          <a:p>
            <a:pPr>
              <a:lnSpc>
                <a:spcPct val="210000"/>
              </a:lnSpc>
            </a:pPr>
            <a:r>
              <a:rPr lang="zh-TW" altLang="en-US" sz="3000" dirty="0"/>
              <a:t>學者對</a:t>
            </a:r>
            <a:r>
              <a:rPr lang="en-US" altLang="zh-TW" sz="3000" dirty="0"/>
              <a:t>OA</a:t>
            </a:r>
            <a:r>
              <a:rPr lang="zh-TW" altLang="en-US" sz="3000" dirty="0"/>
              <a:t>的刻版印象或不甚了解，是否會阻礙推廣</a:t>
            </a:r>
            <a:r>
              <a:rPr lang="en-US" altLang="zh-TW" sz="3000" dirty="0"/>
              <a:t>OA?</a:t>
            </a:r>
          </a:p>
          <a:p>
            <a:pPr>
              <a:lnSpc>
                <a:spcPct val="210000"/>
              </a:lnSpc>
            </a:pPr>
            <a:r>
              <a:rPr lang="zh-TW" altLang="en-US" sz="3000" dirty="0"/>
              <a:t>政策制定成為</a:t>
            </a:r>
            <a:r>
              <a:rPr lang="en-US" altLang="zh-TW" sz="3000" dirty="0"/>
              <a:t>OA</a:t>
            </a:r>
            <a:r>
              <a:rPr lang="zh-TW" altLang="en-US" sz="3000" dirty="0"/>
              <a:t>的推手，但過渡時期的變動可持續觀察作為台灣未來的借鏡</a:t>
            </a:r>
            <a:endParaRPr lang="en-US" altLang="zh-TW" sz="3000" dirty="0"/>
          </a:p>
          <a:p>
            <a:endParaRPr lang="zh-TW" alt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88C6D-92DD-407D-8319-AD6502545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7C50461-4125-44F2-9444-F7AAB6A1F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Insert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567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B606406-5944-4DA6-9FB5-0FD0AE3F0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65" y="816951"/>
            <a:ext cx="8433478" cy="784831"/>
          </a:xfrm>
        </p:spPr>
        <p:txBody>
          <a:bodyPr/>
          <a:lstStyle/>
          <a:p>
            <a:r>
              <a:rPr lang="zh-TW" altLang="en-US" dirty="0">
                <a:latin typeface="+mn-lt"/>
                <a:ea typeface="+mn-ea"/>
                <a:cs typeface="+mn-ea"/>
                <a:sym typeface="+mn-lt"/>
              </a:rPr>
              <a:t>即時追蹤最新</a:t>
            </a:r>
            <a:r>
              <a:rPr lang="en-US" altLang="zh-TW" dirty="0">
                <a:latin typeface="+mn-lt"/>
                <a:ea typeface="+mn-ea"/>
                <a:cs typeface="+mn-ea"/>
                <a:sym typeface="+mn-lt"/>
              </a:rPr>
              <a:t>ISI</a:t>
            </a:r>
            <a:r>
              <a:rPr lang="zh-TW" altLang="en-US" dirty="0">
                <a:latin typeface="+mn-lt"/>
                <a:ea typeface="+mn-ea"/>
                <a:cs typeface="+mn-ea"/>
                <a:sym typeface="+mn-lt"/>
              </a:rPr>
              <a:t>系列報告與科睿唯安最新資訊</a:t>
            </a:r>
            <a:r>
              <a:rPr lang="en-US" altLang="zh-TW" dirty="0">
                <a:latin typeface="+mn-lt"/>
                <a:ea typeface="+mn-ea"/>
                <a:cs typeface="+mn-ea"/>
                <a:sym typeface="+mn-lt"/>
              </a:rPr>
              <a:t>!</a:t>
            </a:r>
            <a:r>
              <a:rPr lang="zh-TW" altLang="en-US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知</a:t>
            </a:r>
            <a:r>
              <a:rPr lang="en-US" altLang="zh-TW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!!</a:t>
            </a:r>
            <a:r>
              <a:rPr lang="zh-TW" altLang="en-US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趕緊加入我們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14C61-0981-4999-AEB1-9AD139B6531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pPr algn="ctr"/>
            <a:r>
              <a:rPr lang="zh-TW" altLang="en-US" b="1" dirty="0">
                <a:cs typeface="+mn-ea"/>
                <a:sym typeface="+mn-lt"/>
              </a:rPr>
              <a:t>追蹤科睿唯安粉絲頁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DCFD2CD-D091-4CDC-B788-A47D36B8121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altLang="zh-TW" sz="3200" b="1" dirty="0"/>
              <a:t>Plan S</a:t>
            </a:r>
            <a:r>
              <a:rPr lang="zh-TW" altLang="en-US" sz="3200" b="1" dirty="0"/>
              <a:t>的足跡：對於學術出版行業格局的意義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751040-A9A2-4B95-A715-978A6280D03B}"/>
              </a:ext>
            </a:extLst>
          </p:cNvPr>
          <p:cNvSpPr/>
          <p:nvPr/>
        </p:nvSpPr>
        <p:spPr>
          <a:xfrm>
            <a:off x="372086" y="5530116"/>
            <a:ext cx="5486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buClr>
                <a:srgbClr val="000000"/>
              </a:buClr>
            </a:pPr>
            <a:r>
              <a:rPr lang="en-US" altLang="zh-TW" sz="2400" b="1" dirty="0">
                <a:solidFill>
                  <a:schemeClr val="bg1"/>
                </a:solidFill>
              </a:rPr>
              <a:t>https://clarivate.com.tw/institute-for-scientific-information-reports/</a:t>
            </a:r>
            <a:endParaRPr lang="en-US" altLang="zh-TW" sz="1867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4A234E-1402-4C8F-B27B-7C5F4A306E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877" y="2813813"/>
            <a:ext cx="2625988" cy="2520727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103" y="2838494"/>
            <a:ext cx="1765096" cy="2496047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9B751040-A9A2-4B95-A715-978A6280D03B}"/>
              </a:ext>
            </a:extLst>
          </p:cNvPr>
          <p:cNvSpPr/>
          <p:nvPr/>
        </p:nvSpPr>
        <p:spPr>
          <a:xfrm>
            <a:off x="6170529" y="5599618"/>
            <a:ext cx="651308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buClr>
                <a:srgbClr val="000000"/>
              </a:buClr>
            </a:pPr>
            <a:r>
              <a:rPr lang="en-US" altLang="zh-TW" sz="2133" b="1" dirty="0">
                <a:solidFill>
                  <a:srgbClr val="FFFFFF"/>
                </a:solidFill>
                <a:cs typeface="+mn-ea"/>
                <a:sym typeface="+mn-lt"/>
              </a:rPr>
              <a:t>https://www.facebook.com/ClarivateTaiwan/</a:t>
            </a:r>
          </a:p>
        </p:txBody>
      </p:sp>
      <p:pic>
        <p:nvPicPr>
          <p:cNvPr id="3" name="Picture 2" descr="A picture containing crossword puzzle, text&#10;&#10;Description generated with high confidence">
            <a:extLst>
              <a:ext uri="{FF2B5EF4-FFF2-40B4-BE49-F238E27FC236}">
                <a16:creationId xmlns:a16="http://schemas.microsoft.com/office/drawing/2014/main" id="{F58A0961-4530-4817-8FAE-F3A190E33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207" y="2838494"/>
            <a:ext cx="2445058" cy="244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57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7D25-0A90-4942-A4A4-499332B02D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062" y="2147977"/>
            <a:ext cx="5616000" cy="675662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4D413-7D3F-9D40-B632-68192506F7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Renee Guan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DC09B-ADAF-1B40-B309-827C53C556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3062" y="3942058"/>
            <a:ext cx="5615999" cy="575542"/>
          </a:xfrm>
        </p:spPr>
        <p:txBody>
          <a:bodyPr/>
          <a:lstStyle/>
          <a:p>
            <a:r>
              <a:rPr lang="en-US" dirty="0" err="1"/>
              <a:t>Renee.guan</a:t>
            </a:r>
            <a:r>
              <a:rPr lang="en-GB" dirty="0"/>
              <a:t>@clarivate.com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BF93C-1718-B342-8785-A1ED848C0C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+886 28729-2124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F96998-0541-5143-AED7-54EE419F36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0"/>
            <a:r>
              <a:rPr lang="en-US"/>
              <a:t>webofsciencegroup.com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20FCF0-F3B8-1244-8942-2B14C7527B88}"/>
              </a:ext>
            </a:extLst>
          </p:cNvPr>
          <p:cNvSpPr txBox="1"/>
          <p:nvPr/>
        </p:nvSpPr>
        <p:spPr bwMode="gray">
          <a:xfrm>
            <a:off x="373063" y="6541548"/>
            <a:ext cx="9647237" cy="210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defTabSz="685783">
              <a:lnSpc>
                <a:spcPct val="85000"/>
              </a:lnSpc>
              <a:defRPr/>
            </a:pPr>
            <a:r>
              <a:rPr lang="en-GB" sz="800" dirty="0">
                <a:solidFill>
                  <a:schemeClr val="bg1"/>
                </a:solidFill>
              </a:rPr>
              <a:t>© 2019 </a:t>
            </a:r>
            <a:r>
              <a:rPr lang="en-GB" sz="800" dirty="0" err="1">
                <a:solidFill>
                  <a:schemeClr val="bg1"/>
                </a:solidFill>
              </a:rPr>
              <a:t>Clarivate</a:t>
            </a:r>
            <a:r>
              <a:rPr lang="en-GB" sz="800" dirty="0">
                <a:solidFill>
                  <a:schemeClr val="bg1"/>
                </a:solidFill>
              </a:rPr>
              <a:t> Analytics. All rights reserved. Republication or redistribution of </a:t>
            </a:r>
            <a:r>
              <a:rPr lang="en-GB" sz="800" dirty="0" err="1">
                <a:solidFill>
                  <a:schemeClr val="bg1"/>
                </a:solidFill>
              </a:rPr>
              <a:t>Clarivate</a:t>
            </a:r>
            <a:r>
              <a:rPr lang="en-GB" sz="800" dirty="0">
                <a:solidFill>
                  <a:schemeClr val="bg1"/>
                </a:solidFill>
              </a:rPr>
              <a:t> Analytics content, including by framing or similar means, is prohibited without the prior written consent of </a:t>
            </a:r>
            <a:r>
              <a:rPr lang="en-GB" sz="800" dirty="0" err="1">
                <a:solidFill>
                  <a:schemeClr val="bg1"/>
                </a:solidFill>
              </a:rPr>
              <a:t>Clarivate</a:t>
            </a:r>
            <a:r>
              <a:rPr lang="en-GB" sz="800" dirty="0">
                <a:solidFill>
                  <a:schemeClr val="bg1"/>
                </a:solidFill>
              </a:rPr>
              <a:t> Analytics. Web of Science Group and its logo, as well as all other trademarks used herein are trademarks of their respective owners and used under license.</a:t>
            </a:r>
          </a:p>
        </p:txBody>
      </p:sp>
    </p:spTree>
    <p:extLst>
      <p:ext uri="{BB962C8B-B14F-4D97-AF65-F5344CB8AC3E}">
        <p14:creationId xmlns:p14="http://schemas.microsoft.com/office/powerpoint/2010/main" val="1310652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6F8F2D-63FC-4DC2-A983-26B2078B3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64" y="816951"/>
            <a:ext cx="2713036" cy="2354491"/>
          </a:xfrm>
        </p:spPr>
        <p:txBody>
          <a:bodyPr/>
          <a:lstStyle/>
          <a:p>
            <a:r>
              <a:rPr lang="zh-TW" altLang="en-US" dirty="0"/>
              <a:t>科睿唯安智庫</a:t>
            </a:r>
            <a:r>
              <a:rPr lang="en-US" altLang="zh-TW" dirty="0"/>
              <a:t>Institute for Scientific Information (ISI)</a:t>
            </a:r>
            <a:br>
              <a:rPr lang="en-US" altLang="zh-TW" b="0" dirty="0"/>
            </a:br>
            <a:endParaRPr lang="zh-TW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A27AC4-2D0B-4E00-B4FA-AB217E95BD7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50</a:t>
            </a:r>
            <a:r>
              <a:rPr lang="zh-TW" altLang="en-US" sz="2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多年來，</a:t>
            </a:r>
            <a:r>
              <a:rPr lang="en-US" altLang="zh-TW" sz="2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ISI</a:t>
            </a:r>
            <a:r>
              <a:rPr lang="zh-TW" altLang="en-US" sz="2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一直是科學計量學領域學術研究和產品研發的重要泉源。</a:t>
            </a:r>
            <a:endParaRPr lang="en-US" altLang="zh-TW" sz="2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endParaRPr lang="en-US" altLang="zh-TW" sz="2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zh-TW" altLang="en-US" sz="2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它是科睿唯安公司的最初前身，也是目前科睿唯安科學和學術研究業務的核心</a:t>
            </a:r>
            <a:endParaRPr lang="en-US" altLang="zh-TW" sz="2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endParaRPr lang="en-US" altLang="zh-TW" sz="2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en-US" altLang="zh-TW" sz="2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ISI</a:t>
            </a:r>
            <a:r>
              <a:rPr lang="zh-TW" altLang="en-US" sz="2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將引領新的分析方法和指標，推動學術界與產業界的深入合作，提供更多獨特的創新視角</a:t>
            </a:r>
            <a:endParaRPr lang="en-US" altLang="zh-TW" sz="2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3E2D9-3798-411C-8F53-E3F621D8D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22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DD02544C-5543-426B-A71F-CDB72A37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ISI</a:t>
            </a:r>
            <a:r>
              <a:rPr lang="zh-TW" altLang="en-US" dirty="0"/>
              <a:t>系列報告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1D8E57-AFB7-4BDD-93D0-62579A03A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872F56-6C89-499B-97C0-69C5380F6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Insert footer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02B30-89A6-411C-AE85-7D7F10C81F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23" y="2254517"/>
            <a:ext cx="2279703" cy="2936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002197-E1F9-4611-8F36-A99CBE7A7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354" y="2254516"/>
            <a:ext cx="2109669" cy="293679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1C8D2F-3EDA-4A28-B034-187B82E8C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215" y="2254516"/>
            <a:ext cx="2063098" cy="2936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37FEEB-1A58-45AD-ABE9-4B987DC3E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4551" y="2254516"/>
            <a:ext cx="2084285" cy="2936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929DFD-C2F9-46FC-812D-A8274F503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340" y="2254516"/>
            <a:ext cx="2079183" cy="29367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D69F750-0264-40A5-B934-EADE2936CDB3}"/>
              </a:ext>
            </a:extLst>
          </p:cNvPr>
          <p:cNvSpPr/>
          <p:nvPr/>
        </p:nvSpPr>
        <p:spPr>
          <a:xfrm>
            <a:off x="193623" y="1655017"/>
            <a:ext cx="2307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altLang="zh-TW" dirty="0">
                <a:solidFill>
                  <a:schemeClr val="bg1"/>
                </a:solidFill>
              </a:rPr>
              <a:t>Profiles not Metrics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643CED-661F-4479-A049-E81BFA8D74CE}"/>
              </a:ext>
            </a:extLst>
          </p:cNvPr>
          <p:cNvSpPr/>
          <p:nvPr/>
        </p:nvSpPr>
        <p:spPr>
          <a:xfrm>
            <a:off x="2667354" y="1516520"/>
            <a:ext cx="2109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zh-TW" altLang="en-US" dirty="0">
                <a:solidFill>
                  <a:schemeClr val="bg1"/>
                </a:solidFill>
              </a:rPr>
              <a:t>永續發展目標</a:t>
            </a:r>
            <a:r>
              <a:rPr lang="en-US" altLang="zh-TW" dirty="0">
                <a:solidFill>
                  <a:schemeClr val="bg1"/>
                </a:solidFill>
              </a:rPr>
              <a:t>(SDGs)</a:t>
            </a:r>
            <a:r>
              <a:rPr lang="zh-TW" altLang="en-US" dirty="0">
                <a:solidFill>
                  <a:schemeClr val="bg1"/>
                </a:solidFill>
              </a:rPr>
              <a:t>的研究導覽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818E86-7741-4909-88BD-999C25BB4FF5}"/>
              </a:ext>
            </a:extLst>
          </p:cNvPr>
          <p:cNvSpPr/>
          <p:nvPr/>
        </p:nvSpPr>
        <p:spPr>
          <a:xfrm>
            <a:off x="4942983" y="1655017"/>
            <a:ext cx="2109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altLang="zh-TW" dirty="0">
                <a:solidFill>
                  <a:schemeClr val="bg1"/>
                </a:solidFill>
              </a:rPr>
              <a:t>S</a:t>
            </a:r>
            <a:r>
              <a:rPr lang="zh-TW" altLang="en-US" dirty="0">
                <a:solidFill>
                  <a:schemeClr val="bg1"/>
                </a:solidFill>
              </a:rPr>
              <a:t>計畫的足跡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D3A00F-8B66-454F-AE5F-454387F1AB24}"/>
              </a:ext>
            </a:extLst>
          </p:cNvPr>
          <p:cNvSpPr/>
          <p:nvPr/>
        </p:nvSpPr>
        <p:spPr>
          <a:xfrm>
            <a:off x="7183148" y="1516520"/>
            <a:ext cx="2109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altLang="zh-TW" dirty="0">
                <a:solidFill>
                  <a:schemeClr val="bg1"/>
                </a:solidFill>
              </a:rPr>
              <a:t>G20</a:t>
            </a:r>
            <a:r>
              <a:rPr lang="zh-TW" altLang="en-US" dirty="0">
                <a:solidFill>
                  <a:schemeClr val="bg1"/>
                </a:solidFill>
              </a:rPr>
              <a:t>國家</a:t>
            </a:r>
            <a:r>
              <a:rPr lang="en-US" altLang="zh-TW" dirty="0">
                <a:solidFill>
                  <a:schemeClr val="bg1"/>
                </a:solidFill>
              </a:rPr>
              <a:t>2019</a:t>
            </a:r>
            <a:r>
              <a:rPr lang="zh-TW" altLang="en-US" dirty="0">
                <a:solidFill>
                  <a:schemeClr val="bg1"/>
                </a:solidFill>
              </a:rPr>
              <a:t>年度科研績效分析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E2B866-BC2F-4B30-96C5-E496E7E642A1}"/>
              </a:ext>
            </a:extLst>
          </p:cNvPr>
          <p:cNvSpPr/>
          <p:nvPr/>
        </p:nvSpPr>
        <p:spPr>
          <a:xfrm>
            <a:off x="9504948" y="1516518"/>
            <a:ext cx="2109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zh-TW" altLang="en-US" dirty="0">
                <a:solidFill>
                  <a:schemeClr val="bg1"/>
                </a:solidFill>
              </a:rPr>
              <a:t>全球研究報告：</a:t>
            </a:r>
            <a:endParaRPr lang="en-US" altLang="zh-TW" dirty="0">
              <a:solidFill>
                <a:schemeClr val="bg1"/>
              </a:solidFill>
            </a:endParaRPr>
          </a:p>
          <a:p>
            <a:pPr algn="ctr" fontAlgn="ctr"/>
            <a:r>
              <a:rPr lang="zh-TW" altLang="en-US" dirty="0">
                <a:solidFill>
                  <a:schemeClr val="bg1"/>
                </a:solidFill>
              </a:rPr>
              <a:t>南亞與東南亞區域</a:t>
            </a:r>
            <a:endParaRPr lang="en-US" altLang="zh-TW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29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B18995-DEE2-4E50-B9BE-AD018F1E904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3063" y="2047461"/>
            <a:ext cx="11120598" cy="43136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/>
              <a:t>Plan S</a:t>
            </a:r>
            <a:r>
              <a:rPr lang="zh-TW" altLang="en-US" sz="2400" dirty="0"/>
              <a:t>是“</a:t>
            </a:r>
            <a:r>
              <a:rPr lang="en-US" altLang="zh-TW" sz="2400" dirty="0" err="1"/>
              <a:t>cOAlition</a:t>
            </a:r>
            <a:r>
              <a:rPr lang="en-US" altLang="zh-TW" sz="2400" dirty="0"/>
              <a:t> S”</a:t>
            </a:r>
            <a:r>
              <a:rPr lang="zh-TW" altLang="en-US" sz="2400" dirty="0"/>
              <a:t>的一項計畫：由歐盟 （</a:t>
            </a:r>
            <a:r>
              <a:rPr lang="en-US" altLang="zh-TW" sz="2400" dirty="0"/>
              <a:t>European Commission</a:t>
            </a:r>
            <a:r>
              <a:rPr lang="zh-TW" altLang="en-US" sz="2400" dirty="0"/>
              <a:t>）、歐洲研究委員會 （</a:t>
            </a:r>
            <a:r>
              <a:rPr lang="en-US" altLang="zh-TW" sz="2400" dirty="0"/>
              <a:t>European Research Council</a:t>
            </a:r>
            <a:r>
              <a:rPr lang="zh-TW" altLang="en-US" sz="2400" dirty="0"/>
              <a:t>）、國家級科研機構和科研資助機構聯合發起。該計畫發起於歐洲，目前也涵蓋全球其它科研資助機構。該計畫要求：</a:t>
            </a:r>
            <a:r>
              <a:rPr lang="en-US" altLang="zh-TW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2021</a:t>
            </a:r>
            <a:r>
              <a:rPr lang="zh-TW" altLang="en-US" sz="2400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年起</a:t>
            </a:r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</a:t>
            </a:r>
            <a:r>
              <a:rPr lang="zh-TW" altLang="en-US" sz="2400" dirty="0"/>
              <a:t>所有由國家資助專案和國家科研機構撥款支持的科研人員，都必須將</a:t>
            </a:r>
            <a:r>
              <a:rPr lang="zh-TW" altLang="en-US" sz="2400" b="1" u="sng" dirty="0">
                <a:solidFill>
                  <a:schemeClr val="accent2"/>
                </a:solidFill>
              </a:rPr>
              <a:t>研究成果發表在公開的機構知識庫或者開放獲取</a:t>
            </a:r>
            <a:r>
              <a:rPr lang="zh-TW" altLang="en-US" sz="2400" dirty="0">
                <a:solidFill>
                  <a:schemeClr val="accent2"/>
                </a:solidFill>
              </a:rPr>
              <a:t>（</a:t>
            </a:r>
            <a:r>
              <a:rPr lang="en-US" altLang="zh-TW" sz="2400" dirty="0">
                <a:solidFill>
                  <a:schemeClr val="accent2"/>
                </a:solidFill>
              </a:rPr>
              <a:t>Open Access</a:t>
            </a:r>
            <a:r>
              <a:rPr lang="zh-TW" altLang="en-US" sz="2400" dirty="0">
                <a:solidFill>
                  <a:schemeClr val="accent2"/>
                </a:solidFill>
              </a:rPr>
              <a:t>， 簡稱</a:t>
            </a:r>
            <a:r>
              <a:rPr lang="en-US" altLang="zh-TW" sz="2400" dirty="0">
                <a:solidFill>
                  <a:schemeClr val="accent2"/>
                </a:solidFill>
              </a:rPr>
              <a:t>OA</a:t>
            </a:r>
            <a:r>
              <a:rPr lang="zh-TW" altLang="en-US" sz="2400" dirty="0">
                <a:solidFill>
                  <a:schemeClr val="accent2"/>
                </a:solidFill>
              </a:rPr>
              <a:t>）</a:t>
            </a:r>
            <a:r>
              <a:rPr lang="zh-TW" altLang="en-US" sz="2400" b="1" u="sng" dirty="0">
                <a:solidFill>
                  <a:schemeClr val="accent2"/>
                </a:solidFill>
              </a:rPr>
              <a:t>的期刊上</a:t>
            </a:r>
            <a:r>
              <a:rPr lang="zh-TW" altLang="en-US" sz="2400" dirty="0"/>
              <a:t>，供大眾通過公開網路平台免費使用。</a:t>
            </a:r>
            <a:endParaRPr lang="zh-TW" altLang="en-US" sz="24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TW" alt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097343-60FF-4C66-BB43-299F078ED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Plan S</a:t>
            </a:r>
            <a:r>
              <a:rPr lang="zh-TW" altLang="en-US" dirty="0"/>
              <a:t>將推動更大一波的</a:t>
            </a:r>
            <a:r>
              <a:rPr lang="en-US" altLang="zh-TW" dirty="0"/>
              <a:t>OA</a:t>
            </a:r>
            <a:r>
              <a:rPr lang="zh-TW" altLang="en-US" dirty="0"/>
              <a:t>論文傳播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E90A6-DD6C-4C59-93D1-3C8AF5122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568293-ACA4-4A9D-84B5-0524D7489B80}"/>
              </a:ext>
            </a:extLst>
          </p:cNvPr>
          <p:cNvSpPr/>
          <p:nvPr/>
        </p:nvSpPr>
        <p:spPr>
          <a:xfrm>
            <a:off x="5763794" y="6173178"/>
            <a:ext cx="5123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資料來源：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2"/>
              </a:rPr>
              <a:t>https://www.coalition-s.org/about/</a:t>
            </a:r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48029F-52FD-48E3-807E-9DB74024F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584" y="906521"/>
            <a:ext cx="2594252" cy="105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70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9A9C9B-2536-432C-A3EF-8054B07CB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0" y="823427"/>
            <a:ext cx="2646029" cy="784830"/>
          </a:xfrm>
        </p:spPr>
        <p:txBody>
          <a:bodyPr/>
          <a:lstStyle/>
          <a:p>
            <a:r>
              <a:rPr lang="zh-TW" altLang="en-US" dirty="0"/>
              <a:t>加入</a:t>
            </a:r>
            <a:r>
              <a:rPr lang="en-US" altLang="zh-TW" dirty="0"/>
              <a:t>Plan S</a:t>
            </a:r>
            <a:r>
              <a:rPr lang="zh-TW" altLang="en-US" dirty="0"/>
              <a:t>的</a:t>
            </a:r>
            <a:br>
              <a:rPr lang="en-US" altLang="zh-TW" dirty="0"/>
            </a:br>
            <a:r>
              <a:rPr lang="zh-TW" altLang="en-US" dirty="0"/>
              <a:t>基金資助機構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4E591-10B7-4EC3-9B11-980C221B7BC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85760" y="2862469"/>
            <a:ext cx="2391431" cy="2900767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共</a:t>
            </a:r>
            <a:r>
              <a:rPr lang="en-US" altLang="zh-TW" sz="2400" dirty="0"/>
              <a:t>24</a:t>
            </a:r>
            <a:r>
              <a:rPr lang="zh-TW" altLang="en-US" sz="2400" dirty="0"/>
              <a:t>個國家層級單位與國際科研資助單位參與</a:t>
            </a:r>
            <a:r>
              <a:rPr lang="en-US" altLang="zh-TW" sz="2400" dirty="0"/>
              <a:t>Plan S</a:t>
            </a:r>
            <a:endParaRPr lang="zh-TW" alt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38F67-B876-41B8-B8B9-96580B417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0F1977-3D7D-4AAC-803A-440A64A6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Insert footer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F81B5C-C324-4F6F-AAE2-9C39B07A5A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16"/>
          <a:stretch/>
        </p:blipFill>
        <p:spPr>
          <a:xfrm>
            <a:off x="4114087" y="394282"/>
            <a:ext cx="7248525" cy="6329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03C420-BD2B-405A-83DA-8EBFED11F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0" y="1668069"/>
            <a:ext cx="2391431" cy="56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01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3C0D64-1827-4E41-BD7C-32B6FE076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8" t="9615" b="20183"/>
          <a:stretch/>
        </p:blipFill>
        <p:spPr>
          <a:xfrm>
            <a:off x="3307418" y="4295163"/>
            <a:ext cx="3942488" cy="242815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68FBA-9AB1-404C-B1A9-D01172DF98D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73063" y="986618"/>
            <a:ext cx="7562239" cy="424150"/>
          </a:xfrm>
        </p:spPr>
        <p:txBody>
          <a:bodyPr/>
          <a:lstStyle/>
          <a:p>
            <a:r>
              <a:rPr lang="en-US" altLang="zh-TW" sz="2800" b="1" dirty="0"/>
              <a:t>Plan S</a:t>
            </a:r>
            <a:r>
              <a:rPr lang="zh-TW" altLang="en-US" sz="2800" b="1" dirty="0"/>
              <a:t>的足跡：對於學術出版行業格局的意義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45BCEB-359E-47CC-9215-0357A7C4F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4659" y="1014890"/>
            <a:ext cx="2084910" cy="395878"/>
          </a:xfrm>
        </p:spPr>
        <p:txBody>
          <a:bodyPr/>
          <a:lstStyle/>
          <a:p>
            <a:r>
              <a:rPr lang="en-US" altLang="zh-TW" dirty="0">
                <a:solidFill>
                  <a:schemeClr val="bg1"/>
                </a:solidFill>
              </a:rPr>
              <a:t>ISI</a:t>
            </a:r>
            <a:r>
              <a:rPr lang="zh-TW" altLang="en-US" dirty="0">
                <a:solidFill>
                  <a:schemeClr val="bg1"/>
                </a:solidFill>
              </a:rPr>
              <a:t>系列報告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2A5A72-FA86-478D-8879-578684DD36F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373062" y="1812925"/>
            <a:ext cx="7671979" cy="45481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本報告從科研資助機構、學科、國家、出版商和學術期刊的視角，研究了由</a:t>
            </a:r>
            <a:r>
              <a:rPr lang="en-US" altLang="zh-TW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計畫機構資助的、且已發表論文的最新模式。</a:t>
            </a:r>
            <a:endParaRPr lang="en-US" altLang="zh-TW" sz="20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報告側重分析與變化，而非目前處境。</a:t>
            </a:r>
            <a:endParaRPr lang="en-US" altLang="zh-TW" sz="20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2018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年</a:t>
            </a:r>
            <a:r>
              <a:rPr lang="en-US" altLang="zh-TW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12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月，大約</a:t>
            </a:r>
            <a:r>
              <a:rPr lang="en-US" altLang="zh-TW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6%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 </a:t>
            </a:r>
            <a:r>
              <a:rPr lang="en-US" altLang="zh-TW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Web of Science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收錄的論文由 </a:t>
            </a:r>
            <a:r>
              <a:rPr lang="en-US" altLang="zh-TW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計畫機構資助，資助論文集中在 </a:t>
            </a:r>
            <a:r>
              <a:rPr lang="en-US" altLang="zh-TW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Web of Science 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收錄的 </a:t>
            </a:r>
            <a:r>
              <a:rPr lang="en-US" altLang="zh-TW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20,000 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種期刊中的 </a:t>
            </a:r>
            <a:r>
              <a:rPr lang="en-US" altLang="zh-TW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10,000 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本左右。</a:t>
            </a:r>
            <a:endParaRPr lang="en-US" altLang="zh-TW" sz="20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0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endParaRPr lang="zh-TW" altLang="en-US" sz="20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61AC8C-4FD6-42AA-AB88-71A8C0E75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2BD501-8B03-4348-AF06-9F92100EC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643" y="2044816"/>
            <a:ext cx="2452942" cy="346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25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8B57D4-0596-1545-A8E2-8CEBC47A6B5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48761" y="1736937"/>
            <a:ext cx="6435251" cy="4515431"/>
          </a:xfrm>
        </p:spPr>
        <p:txBody>
          <a:bodyPr anchor="ctr">
            <a:normAutofit/>
          </a:bodyPr>
          <a:lstStyle/>
          <a:p>
            <a:pPr>
              <a:lnSpc>
                <a:spcPct val="170000"/>
              </a:lnSpc>
            </a:pPr>
            <a:r>
              <a:rPr lang="en-US" altLang="zh-TW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Plan S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激發了許多討論和交流，我們利用</a:t>
            </a:r>
            <a:r>
              <a:rPr lang="en-US" altLang="zh-TW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Web of Science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引文索引的資料和中繼資料。</a:t>
            </a:r>
          </a:p>
          <a:p>
            <a:pPr>
              <a:lnSpc>
                <a:spcPct val="170000"/>
              </a:lnSpc>
            </a:pPr>
            <a:r>
              <a:rPr lang="en-US" altLang="zh-TW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Plan S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的原則不同於現有的</a:t>
            </a:r>
            <a:r>
              <a:rPr lang="en-US" altLang="zh-TW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OA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政策和授權：基於本報告的目的，我們假設在</a:t>
            </a:r>
            <a:r>
              <a:rPr lang="en-US" altLang="zh-TW" sz="2000" b="1" dirty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DOAJ</a:t>
            </a:r>
            <a:r>
              <a:rPr lang="zh-TW" altLang="en-US" sz="2000" b="1" dirty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中收錄的期刊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中發表論文是通往符合</a:t>
            </a:r>
            <a:r>
              <a:rPr lang="en-US" altLang="zh-TW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Plan S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規定的主要途徑。</a:t>
            </a:r>
            <a:endParaRPr lang="en-US" altLang="zh-TW" sz="20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2000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一些期刊可以轉換為完全</a:t>
            </a:r>
            <a:r>
              <a:rPr lang="en-US" altLang="zh-TW" sz="2000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OA</a:t>
            </a:r>
            <a:r>
              <a:rPr lang="zh-TW" altLang="en-US" sz="2000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，其他資助機構可能還會加入</a:t>
            </a:r>
            <a:r>
              <a:rPr lang="en-US" altLang="zh-TW" sz="2000" b="1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Plan S</a:t>
            </a:r>
            <a:r>
              <a:rPr lang="zh-TW" altLang="en-US" sz="2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，可能還會出現其他符合開放獲取規定的途徑。</a:t>
            </a:r>
            <a:endParaRPr lang="en-GB" sz="20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40A30-2CB7-EE45-BF52-0B13FCC0010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5900837-6273-A149-93B6-21C2FD4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從</a:t>
            </a:r>
            <a:r>
              <a:rPr lang="en-GB" dirty="0"/>
              <a:t>Plan S</a:t>
            </a:r>
            <a:r>
              <a:rPr lang="zh-TW" altLang="en-US" dirty="0"/>
              <a:t>看學術未來的變化</a:t>
            </a:r>
            <a:endParaRPr lang="en-GB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04423B9-9A83-A146-83DB-F0AD143006D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0E906-C6A2-1C4C-8741-75E58870F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6266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E1C8A2-D9A4-4E7B-9D63-17F868D05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E40072-2050-E24D-B430-547640EDA0F9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61B622-82F9-4341-B43E-F33F1725C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63" y="535042"/>
            <a:ext cx="7561261" cy="395878"/>
          </a:xfrm>
        </p:spPr>
        <p:txBody>
          <a:bodyPr/>
          <a:lstStyle/>
          <a:p>
            <a:r>
              <a:rPr lang="en-US" altLang="zh-TW" dirty="0"/>
              <a:t>Web of Science</a:t>
            </a:r>
            <a:r>
              <a:rPr lang="zh-TW" altLang="en-US" dirty="0"/>
              <a:t>的</a:t>
            </a:r>
            <a:r>
              <a:rPr lang="en-US" altLang="zh-TW" dirty="0"/>
              <a:t>OA</a:t>
            </a:r>
            <a:r>
              <a:rPr lang="zh-TW" altLang="en-US" dirty="0"/>
              <a:t>政策與收錄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DB80AD7-9B37-43B2-B0C7-E392D5A41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083045"/>
              </p:ext>
            </p:extLst>
          </p:nvPr>
        </p:nvGraphicFramePr>
        <p:xfrm>
          <a:off x="373063" y="1212829"/>
          <a:ext cx="11699195" cy="5110129"/>
        </p:xfrm>
        <a:graphic>
          <a:graphicData uri="http://schemas.openxmlformats.org/drawingml/2006/table">
            <a:tbl>
              <a:tblPr/>
              <a:tblGrid>
                <a:gridCol w="1050626">
                  <a:extLst>
                    <a:ext uri="{9D8B030D-6E8A-4147-A177-3AD203B41FA5}">
                      <a16:colId xmlns:a16="http://schemas.microsoft.com/office/drawing/2014/main" val="2522109085"/>
                    </a:ext>
                  </a:extLst>
                </a:gridCol>
                <a:gridCol w="742568">
                  <a:extLst>
                    <a:ext uri="{9D8B030D-6E8A-4147-A177-3AD203B41FA5}">
                      <a16:colId xmlns:a16="http://schemas.microsoft.com/office/drawing/2014/main" val="761522922"/>
                    </a:ext>
                  </a:extLst>
                </a:gridCol>
                <a:gridCol w="9906001">
                  <a:extLst>
                    <a:ext uri="{9D8B030D-6E8A-4147-A177-3AD203B41FA5}">
                      <a16:colId xmlns:a16="http://schemas.microsoft.com/office/drawing/2014/main" val="3023854043"/>
                    </a:ext>
                  </a:extLst>
                </a:gridCol>
              </a:tblGrid>
              <a:tr h="13923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OA </a:t>
                      </a:r>
                    </a:p>
                    <a:p>
                      <a:pPr algn="ctr"/>
                      <a:r>
                        <a:rPr lang="zh-TW" altLang="en-US" sz="180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類型</a:t>
                      </a:r>
                    </a:p>
                  </a:txBody>
                  <a:tcPr marL="23205" marR="23205" marT="11603" marB="11603"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80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描述</a:t>
                      </a:r>
                    </a:p>
                  </a:txBody>
                  <a:tcPr marL="23205" marR="23205" marT="11603" marB="11603"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689302"/>
                  </a:ext>
                </a:extLst>
              </a:tr>
              <a:tr h="951407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chemeClr val="accent2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金色</a:t>
                      </a:r>
                    </a:p>
                  </a:txBody>
                  <a:tcPr marL="23205" marR="23205" marT="11603" marB="11603"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i="0" dirty="0">
                          <a:effectLst/>
                        </a:rPr>
                        <a:t>DOAJ</a:t>
                      </a:r>
                    </a:p>
                  </a:txBody>
                  <a:tcPr marL="23205" marR="23205" marT="11603" marB="11603"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文獻出版的期刊列於開放取用期刊目錄 </a:t>
                      </a:r>
                      <a:r>
                        <a:rPr lang="en-US" altLang="zh-TW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(DOAJ) </a:t>
                      </a:r>
                      <a:r>
                        <a:rPr lang="zh-TW" altLang="en-US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清單。若要列於 </a:t>
                      </a:r>
                      <a:r>
                        <a:rPr lang="en-US" altLang="zh-TW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DOAJ</a:t>
                      </a:r>
                      <a:r>
                        <a:rPr lang="zh-TW" altLang="en-US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，根據</a:t>
                      </a:r>
                      <a:r>
                        <a:rPr lang="en-US" altLang="zh-TW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《</a:t>
                      </a:r>
                      <a:r>
                        <a:rPr lang="zh-TW" altLang="en-US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布達佩斯開放取用倡議</a:t>
                      </a:r>
                      <a:r>
                        <a:rPr lang="en-US" altLang="zh-TW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》(Budapest Open Access Initiative)</a:t>
                      </a:r>
                      <a:r>
                        <a:rPr lang="zh-TW" altLang="en-US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，這些期刊中的所有文獻都必須擁有授權。請向 </a:t>
                      </a:r>
                      <a:r>
                        <a:rPr lang="en-US" altLang="zh-TW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DOAJ </a:t>
                      </a:r>
                      <a:r>
                        <a:rPr lang="zh-TW" altLang="en-US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諮詢其特定定義。</a:t>
                      </a:r>
                      <a:endParaRPr lang="en-US" sz="1550" b="0" i="0" dirty="0">
                        <a:effectLst/>
                      </a:endParaRPr>
                    </a:p>
                  </a:txBody>
                  <a:tcPr marL="23205" marR="23205" marT="11603" marB="11603"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328165"/>
                  </a:ext>
                </a:extLst>
              </a:tr>
              <a:tr h="133522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600" b="0" i="0" dirty="0">
                          <a:effectLst/>
                        </a:rPr>
                        <a:t>其他</a:t>
                      </a:r>
                    </a:p>
                  </a:txBody>
                  <a:tcPr marL="23205" marR="23205" marT="11603" marB="11603"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其他金色開放取用文獻，</a:t>
                      </a:r>
                      <a:r>
                        <a:rPr lang="en-US" altLang="zh-TW" sz="1550" b="0" i="0" u="sng" dirty="0" err="1">
                          <a:solidFill>
                            <a:srgbClr val="766C62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hlinkClick r:id="rId2"/>
                        </a:rPr>
                        <a:t>Impactstory</a:t>
                      </a:r>
                      <a:r>
                        <a:rPr lang="zh-TW" altLang="en-US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 的 </a:t>
                      </a:r>
                      <a:r>
                        <a:rPr lang="en-US" altLang="zh-TW" sz="1550" b="0" i="0" dirty="0" err="1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Unpaywall</a:t>
                      </a:r>
                      <a:r>
                        <a:rPr lang="en-US" altLang="zh-TW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</a:t>
                      </a:r>
                      <a:r>
                        <a:rPr lang="zh-TW" altLang="en-US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資料庫將此類文獻視為具有 </a:t>
                      </a:r>
                      <a:r>
                        <a:rPr lang="en-US" altLang="zh-TW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Creative Commons (CC) </a:t>
                      </a:r>
                      <a:r>
                        <a:rPr lang="zh-TW" altLang="en-US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授權，但出版這些文獻的期刊不會列於 </a:t>
                      </a:r>
                      <a:r>
                        <a:rPr lang="en-US" altLang="zh-TW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DOAJ</a:t>
                      </a:r>
                      <a:r>
                        <a:rPr lang="zh-TW" altLang="en-US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。這些文獻大部分來自混合期刊。混合開放取用期刊為包含部分開放取用文獻的訂閱期刊。其他金色為識別混合金色開放取用文獻的指標，其完整性具不同層級，尤其是對新出版的項目。</a:t>
                      </a:r>
                      <a:endParaRPr lang="zh-TW" altLang="en-US" sz="1550" b="0" i="0" dirty="0">
                        <a:effectLst/>
                      </a:endParaRPr>
                    </a:p>
                  </a:txBody>
                  <a:tcPr marL="23205" marR="23205" marT="11603" marB="11603"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03190"/>
                  </a:ext>
                </a:extLst>
              </a:tr>
              <a:tr h="7193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chemeClr val="accent2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桐色</a:t>
                      </a:r>
                    </a:p>
                  </a:txBody>
                  <a:tcPr marL="23205" marR="23205" marT="11603" marB="11603"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這些文獻的授權不明確，或 </a:t>
                      </a:r>
                      <a:r>
                        <a:rPr lang="en-US" altLang="zh-TW" sz="1550" b="0" i="0" dirty="0" err="1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Impactstory</a:t>
                      </a:r>
                      <a:r>
                        <a:rPr lang="en-US" altLang="zh-TW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</a:t>
                      </a:r>
                      <a:r>
                        <a:rPr lang="zh-TW" altLang="en-US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的 </a:t>
                      </a:r>
                      <a:r>
                        <a:rPr lang="en-US" altLang="zh-TW" sz="1550" b="0" i="0" dirty="0" err="1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Unpaywall</a:t>
                      </a:r>
                      <a:r>
                        <a:rPr lang="en-US" altLang="zh-TW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</a:t>
                      </a:r>
                      <a:r>
                        <a:rPr lang="zh-TW" altLang="en-US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資料庫將其視為非 </a:t>
                      </a:r>
                      <a:r>
                        <a:rPr lang="en-US" altLang="zh-TW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CC </a:t>
                      </a:r>
                      <a:r>
                        <a:rPr lang="zh-TW" altLang="en-US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授權文獻。這些為出版者網站上的免費閱讀或「公開取用」文獻。出版者可能為了宣傳，讓文獻在限期內可免費取用。在宣傳期結束後，取用文獻可能需要費用，這會讓我們的資料暫時發生錯誤。</a:t>
                      </a:r>
                    </a:p>
                  </a:txBody>
                  <a:tcPr marL="23205" marR="23205" marT="11603" marB="11603"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990963"/>
                  </a:ext>
                </a:extLst>
              </a:tr>
              <a:tr h="603331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800" b="1" i="0" dirty="0">
                          <a:solidFill>
                            <a:schemeClr val="accent2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綠色</a:t>
                      </a:r>
                    </a:p>
                  </a:txBody>
                  <a:tcPr marL="23205" marR="23205" marT="11603" marB="11603"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60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出版</a:t>
                      </a:r>
                    </a:p>
                  </a:txBody>
                  <a:tcPr marL="23205" marR="23205" marT="11603" marB="11603"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550" b="0" i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文獻最終出版的版本，裝載於機構或主題式知識庫 </a:t>
                      </a:r>
                      <a:r>
                        <a:rPr lang="en-US" altLang="zh-TW" sz="1550" b="0" i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altLang="en-US" sz="1550" b="0" i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例如超過禁止上網期限，張貼於 </a:t>
                      </a:r>
                      <a:r>
                        <a:rPr lang="en-US" altLang="zh-TW" sz="1550" b="0" i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PubMed Central </a:t>
                      </a:r>
                      <a:r>
                        <a:rPr lang="zh-TW" altLang="en-US" sz="1550" b="0" i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的文獻</a:t>
                      </a:r>
                      <a:r>
                        <a:rPr lang="en-US" altLang="zh-TW" sz="1550" b="0" i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</a:t>
                      </a:r>
                      <a:r>
                        <a:rPr lang="zh-TW" altLang="en-US" sz="1550" b="0" i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。</a:t>
                      </a:r>
                      <a:endParaRPr lang="zh-TW" altLang="en-US" sz="1550" b="0" i="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23205" marR="23205" marT="11603" marB="11603"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934110"/>
                  </a:ext>
                </a:extLst>
              </a:tr>
              <a:tr h="60333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600" b="0" i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已接受</a:t>
                      </a:r>
                    </a:p>
                  </a:txBody>
                  <a:tcPr marL="23205" marR="23205" marT="11603" marB="11603"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550" b="0" i="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裝載於機構知識庫中的已接受稿件。內容已經同儕閱讀且為最終版本，但可能未經過出版者的審稿或排版。</a:t>
                      </a:r>
                    </a:p>
                  </a:txBody>
                  <a:tcPr marL="23205" marR="23205" marT="11603" marB="11603"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428535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073C8873-66C9-4D60-AE25-F50794B8D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463" y="1639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834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Cortelis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5E33BF"/>
      </a:accent1>
      <a:accent2>
        <a:srgbClr val="CF005B"/>
      </a:accent2>
      <a:accent3>
        <a:srgbClr val="FF4E3E"/>
      </a:accent3>
      <a:accent4>
        <a:srgbClr val="00C2F2"/>
      </a:accent4>
      <a:accent5>
        <a:srgbClr val="00B19C"/>
      </a:accent5>
      <a:accent6>
        <a:srgbClr val="85F0AD"/>
      </a:accent6>
      <a:hlink>
        <a:srgbClr val="000000"/>
      </a:hlink>
      <a:folHlink>
        <a:srgbClr val="000000"/>
      </a:folHlink>
    </a:clrScheme>
    <a:fontScheme name="自訂 5">
      <a:majorFont>
        <a:latin typeface="微軟正黑體"/>
        <a:ea typeface="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šÃ‚Â ÃƒÆ’Ã†â€™Ãƒâ€šÃ‚Â¢ÃƒÆ’Ã‚Â¢ÃƒÂ¢Ã¢â€šÂ¬Ã…Â¡Ãƒâ€šÃ‚Â¬ÃƒÆ’Ã‚Â¢ÃƒÂ¢Ã¢â€šÂ¬Ã…Â¾Ãƒâ€šÃ‚Â¢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¦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¦Ã‚Â¡ÃƒÆ’Ã†â€™ÃƒÂ¢Ã¢â€šÂ¬Ã…Â¡ÃƒÆ’Ã¢â‚¬Å¡Ãƒâ€šÃ‚Â¢ÃƒÆ’Ã†â€™Ãƒâ€ Ã¢â‚¬â„¢ÃƒÆ’Ã¢â‚¬Â ÃƒÂ¢Ã¢â€šÂ¬Ã¢â€žÂ¢ÃƒÆ’Ã†â€™ÃƒÂ¢Ã¢â€šÂ¬Ã…Â¡ÃƒÆ’Ã¢â‚¬Å¡Ãƒâ€š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‚Â¢ÃƒÂ¢Ã¢â‚¬Å¡Ã‚Â¬Ãƒâ€¦Ã‚Â¡ÃƒÆ’Ã†â€™ÃƒÂ¢Ã¢â€šÂ¬Ã…Â¡ÃƒÆ’Ã¢â‚¬Å¡Ãƒâ€šÃ‚Â¬ÃƒÆ’Ã†â€™Ãƒâ€ Ã¢â‚¬â„¢ÃƒÆ’Ã¢â‚¬Â ÃƒÂ¢Ã¢â€šÂ¬Ã¢â€žÂ¢ÃƒÆ’Ã†â€™ÃƒÂ¢Ã¢â€šÂ¬Ã…Â¡ÃƒÆ’Ã¢â‚¬Å¡Ãƒâ€šÃ‚Â¢ÃƒÆ’Ã†â€™Ãƒâ€ Ã¢â‚¬â„¢ÃƒÆ’Ã¢â‚¬Å¡Ãƒâ€šÃ‚Â¢ÃƒÆ’Ã†â€™Ãƒâ€šÃ‚Â¢ÃƒÆ’Ã‚Â¢ÃƒÂ¢Ã¢â€šÂ¬Ã…Â¡Ãƒâ€šÃ‚Â¬ÃƒÆ’Ã¢â‚¬Â¦Ãƒâ€šÃ‚Â¡ÃƒÆ’Ã†â€™ÃƒÂ¢Ã¢â€šÂ¬Ã…Â¡ÃƒÆ’Ã¢â‚¬Å¡Ãƒâ€šÃ‚Â¬ÃƒÆ’Ã†â€™Ãƒâ€ Ã¢â‚¬â„¢ÃƒÆ’Ã‚Â¢ÃƒÂ¢Ã¢â‚¬Å¡Ã‚Â¬Ãƒâ€šÃ‚Â¦ÃƒÆ’Ã†â€™Ãƒâ€šÃ‚Â¢ÃƒÆ’Ã‚Â¢ÃƒÂ¢Ã¢â€šÂ¬Ã…Â¡Ãƒâ€šÃ‚Â¬ÃƒÆ’Ã¢â‚¬Â¦ÃƒÂ¢Ã¢â€šÂ¬Ã…â€œ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°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šÃ‚Â ÃƒÆ’Ã†â€™Ãƒâ€šÃ‚Â¢ÃƒÆ’Ã‚Â¢ÃƒÂ¢Ã¢â€šÂ¬Ã…Â¡Ãƒâ€šÃ‚Â¬ÃƒÆ’Ã‚Â¢ÃƒÂ¢Ã¢â€šÂ¬Ã…Â¾Ãƒâ€šÃ‚Â¢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§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´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°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šÃ‚Â ÃƒÆ’Ã†â€™Ãƒâ€šÃ‚Â¢ÃƒÆ’Ã‚Â¢ÃƒÂ¢Ã¢â€šÂ¬Ã…Â¡Ãƒâ€šÃ‚Â¬ÃƒÆ’Ã‚Â¢ÃƒÂ¢Ã¢â€šÂ¬Ã…Â¾Ãƒâ€šÃ‚Â¢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¦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…Â¡ÃƒÆ’Ã¢â‚¬Å¡Ãƒâ€šÃ‚Â¹ÃƒÆ’Ã†â€™Ãƒâ€ Ã¢â‚¬â„¢ÃƒÆ’Ã¢â‚¬Â ÃƒÂ¢Ã¢â€šÂ¬Ã¢â€žÂ¢ÃƒÆ’Ã†â€™Ãƒâ€šÃ‚Â¢ÃƒÆ’Ã‚Â¢ÃƒÂ¢Ã¢â€šÂ¬Ã…Â¡Ãƒâ€šÃ‚Â¬ÃƒÆ’Ã¢â‚¬Å¡Ãƒâ€šÃ‚Â¦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‚Â¢ÃƒÂ¢Ã¢â‚¬Å¡Ã‚Â¬Ãƒâ€¦Ã¢â‚¬Å“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…Â¡ÃƒÆ’Ã¢â‚¬Å¡Ãƒâ€šÃ‚Â¦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½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šÃ‚Â ÃƒÆ’Ã†â€™Ãƒâ€šÃ‚Â¢ÃƒÆ’Ã‚Â¢ÃƒÂ¢Ã¢â€šÂ¬Ã…Â¡Ãƒâ€šÃ‚Â¬ÃƒÆ’Ã‚Â¢ÃƒÂ¢Ã¢â€šÂ¬Ã…Â¾Ãƒâ€šÃ‚Â¢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©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«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¦Ã‚Â¡ÃƒÆ’Ã†â€™ÃƒÂ¢Ã¢â€šÂ¬Ã…Â¡ÃƒÆ’Ã¢â‚¬Å¡Ãƒâ€šÃ‚Â¢ÃƒÆ’Ã†â€™Ãƒâ€ Ã¢â‚¬â„¢ÃƒÆ’Ã¢â‚¬Â ÃƒÂ¢Ã¢â€šÂ¬Ã¢â€žÂ¢ÃƒÆ’Ã†â€™ÃƒÂ¢Ã¢â€šÂ¬Ã…Â¡ÃƒÆ’Ã¢â‚¬Å¡Ãƒâ€š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‚Â¢ÃƒÂ¢Ã¢â‚¬Å¡Ã‚Â¬Ãƒâ€¦Ã‚Â¡ÃƒÆ’Ã†â€™ÃƒÂ¢Ã¢â€šÂ¬Ã…Â¡ÃƒÆ’Ã¢â‚¬Å¡Ãƒâ€šÃ‚Â¬"/>
        <a:cs typeface=""/>
      </a:majorFont>
      <a:minorFont>
        <a:latin typeface="Microsoft JhengHei"/>
        <a:ea typeface="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šÃ‚Â ÃƒÆ’Ã†â€™Ãƒâ€šÃ‚Â¢ÃƒÆ’Ã‚Â¢ÃƒÂ¢Ã¢â€šÂ¬Ã…Â¡Ãƒâ€šÃ‚Â¬ÃƒÆ’Ã‚Â¢ÃƒÂ¢Ã¢â€šÂ¬Ã…Â¾Ãƒâ€šÃ‚Â¢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¦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¦Ã‚Â¡ÃƒÆ’Ã†â€™ÃƒÂ¢Ã¢â€šÂ¬Ã…Â¡ÃƒÆ’Ã¢â‚¬Å¡Ãƒâ€šÃ‚Â¢ÃƒÆ’Ã†â€™Ãƒâ€ Ã¢â‚¬â„¢ÃƒÆ’Ã¢â‚¬Â ÃƒÂ¢Ã¢â€šÂ¬Ã¢â€žÂ¢ÃƒÆ’Ã†â€™ÃƒÂ¢Ã¢â€šÂ¬Ã…Â¡ÃƒÆ’Ã¢â‚¬Å¡Ãƒâ€š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‚Â¢ÃƒÂ¢Ã¢â‚¬Å¡Ã‚Â¬Ãƒâ€¦Ã‚Â¡ÃƒÆ’Ã†â€™ÃƒÂ¢Ã¢â€šÂ¬Ã…Â¡ÃƒÆ’Ã¢â‚¬Å¡Ãƒâ€šÃ‚Â¬ÃƒÆ’Ã†â€™Ãƒâ€ Ã¢â‚¬â„¢ÃƒÆ’Ã¢â‚¬Â ÃƒÂ¢Ã¢â€šÂ¬Ã¢â€žÂ¢ÃƒÆ’Ã†â€™ÃƒÂ¢Ã¢â€šÂ¬Ã…Â¡ÃƒÆ’Ã¢â‚¬Å¡Ãƒâ€šÃ‚Â¢ÃƒÆ’Ã†â€™Ãƒâ€ Ã¢â‚¬â„¢ÃƒÆ’Ã¢â‚¬Å¡Ãƒâ€šÃ‚Â¢ÃƒÆ’Ã†â€™Ãƒâ€šÃ‚Â¢ÃƒÆ’Ã‚Â¢ÃƒÂ¢Ã¢â€šÂ¬Ã…Â¡Ãƒâ€šÃ‚Â¬ÃƒÆ’Ã¢â‚¬Â¦Ãƒâ€šÃ‚Â¡ÃƒÆ’Ã†â€™ÃƒÂ¢Ã¢â€šÂ¬Ã…Â¡ÃƒÆ’Ã¢â‚¬Å¡Ãƒâ€šÃ‚Â¬ÃƒÆ’Ã†â€™Ãƒâ€ Ã¢â‚¬â„¢ÃƒÆ’Ã‚Â¢ÃƒÂ¢Ã¢â‚¬Å¡Ã‚Â¬Ãƒâ€šÃ‚Â¦ÃƒÆ’Ã†â€™Ãƒâ€šÃ‚Â¢ÃƒÆ’Ã‚Â¢ÃƒÂ¢Ã¢â€šÂ¬Ã…Â¡Ãƒâ€šÃ‚Â¬ÃƒÆ’Ã¢â‚¬Â¦ÃƒÂ¢Ã¢â€šÂ¬Ã…â€œ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°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šÃ‚Â ÃƒÆ’Ã†â€™Ãƒâ€šÃ‚Â¢ÃƒÆ’Ã‚Â¢ÃƒÂ¢Ã¢â€šÂ¬Ã…Â¡Ãƒâ€šÃ‚Â¬ÃƒÆ’Ã‚Â¢ÃƒÂ¢Ã¢â€šÂ¬Ã…Â¾Ãƒâ€šÃ‚Â¢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§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´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°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šÃ‚Â ÃƒÆ’Ã†â€™Ãƒâ€šÃ‚Â¢ÃƒÆ’Ã‚Â¢ÃƒÂ¢Ã¢â€šÂ¬Ã…Â¡Ãƒâ€šÃ‚Â¬ÃƒÆ’Ã‚Â¢ÃƒÂ¢Ã¢â€šÂ¬Ã…Â¾Ãƒâ€šÃ‚Â¢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¦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…Â¡ÃƒÆ’Ã¢â‚¬Å¡Ãƒâ€šÃ‚Â¹ÃƒÆ’Ã†â€™Ãƒâ€ Ã¢â‚¬â„¢ÃƒÆ’Ã¢â‚¬Â ÃƒÂ¢Ã¢â€šÂ¬Ã¢â€žÂ¢ÃƒÆ’Ã†â€™Ãƒâ€šÃ‚Â¢ÃƒÆ’Ã‚Â¢ÃƒÂ¢Ã¢â€šÂ¬Ã…Â¡Ãƒâ€šÃ‚Â¬ÃƒÆ’Ã¢â‚¬Å¡Ãƒâ€šÃ‚Â¦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‚Â¢ÃƒÂ¢Ã¢â‚¬Å¡Ã‚Â¬Ãƒâ€¦Ã¢â‚¬Å“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…Â¡ÃƒÆ’Ã¢â‚¬Å¡Ãƒâ€šÃ‚Â¦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½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šÃ‚Â ÃƒÆ’Ã†â€™Ãƒâ€šÃ‚Â¢ÃƒÆ’Ã‚Â¢ÃƒÂ¢Ã¢â€šÂ¬Ã…Â¡Ãƒâ€šÃ‚Â¬ÃƒÆ’Ã‚Â¢ÃƒÂ¢Ã¢â€šÂ¬Ã…Â¾Ãƒâ€šÃ‚Â¢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©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«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¦Ã‚Â¡ÃƒÆ’Ã†â€™ÃƒÂ¢Ã¢â€šÂ¬Ã…Â¡ÃƒÆ’Ã¢â‚¬Å¡Ãƒâ€šÃ‚Â¢ÃƒÆ’Ã†â€™Ãƒâ€ Ã¢â‚¬â„¢ÃƒÆ’Ã¢â‚¬Â ÃƒÂ¢Ã¢â€šÂ¬Ã¢â€žÂ¢ÃƒÆ’Ã†â€™ÃƒÂ¢Ã¢â€šÂ¬Ã…Â¡ÃƒÆ’Ã¢â‚¬Å¡Ãƒâ€š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‚Â¢ÃƒÂ¢Ã¢â‚¬Å¡Ã‚Â¬Ãƒâ€¦Ã‚Â¡ÃƒÆ’Ã†â€™ÃƒÂ¢Ã¢â€šÂ¬Ã…Â¡ÃƒÆ’Ã¢â‚¬Å¡Ãƒâ€šÃ‚Â¬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urquoise">
      <a:srgbClr val="12CAC9"/>
    </a:custClr>
    <a:custClr name="Ocean Blue">
      <a:srgbClr val="004AFF"/>
    </a:custClr>
    <a:custClr name="Midnight Blue">
      <a:srgbClr val="001750"/>
    </a:custClr>
    <a:custClr name="Dark Grey">
      <a:srgbClr val="646363"/>
    </a:custClr>
    <a:custClr name="Medium Grey">
      <a:srgbClr val="9D9D9C"/>
    </a:custClr>
    <a:custClr name="Regular Grey">
      <a:srgbClr val="DADADA"/>
    </a:custClr>
    <a:custClr name="Light Grey">
      <a:srgbClr val="F0F0EB"/>
    </a:custClr>
  </a:custClrLst>
  <a:extLst>
    <a:ext uri="{05A4C25C-085E-4340-85A3-A5531E510DB2}">
      <thm15:themeFamily xmlns:thm15="http://schemas.microsoft.com/office/thememl/2012/main" name="Presentation6" id="{389072AA-6C29-5545-9695-010168A144BF}" vid="{19B1513F-E12C-644C-A7DB-FDB8916600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WoS_template_v2</Template>
  <TotalTime>1253</TotalTime>
  <Words>2991</Words>
  <Application>Microsoft Office PowerPoint</Application>
  <PresentationFormat>Widescreen</PresentationFormat>
  <Paragraphs>211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....</vt:lpstr>
      <vt:lpstr>.AppleSystemUIFont</vt:lpstr>
      <vt:lpstr>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Ã¢â‚¬â„¢ÃƒÆ’Ã‚Â¢ÃƒÂ¢Ã¢â‚¬Å¡Ã‚Â¬Ãƒâ€šÃ‚Â ÃƒÆ’Ã†â€™Ãƒâ€šÃ‚Â¢ÃƒÆ’Ã‚Â¢ÃƒÂ¢Ã¢â€šÂ¬Ã…Â¡Ãƒâ€šÃ‚Â¬ÃƒÆ’Ã‚Â¢ÃƒÂ¢Ã¢â€šÂ¬Ã…Â¾Ãƒâ€šÃ‚Â¢ÃƒÆ’Ã†â€™Ãƒâ€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Ã¢â‚¬â„¢ÃƒÆ’Ã‚Â¢ÃƒÂ¢Ã¢â‚¬Å¡Ã‚Â¬Ãƒâ€¦Ã‚Â¡ÃƒÆ’Ã†â€™ÃƒÂ¢Ã¢â€šÂ¬Ã…Â¡ÃƒÆ’Ã¢â‚¬Å¡Ãƒâ€šÃ‚Â¦ÃƒÆ’Ã†â€™Ãƒâ€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Ã¢â‚¬â„¢ÃƒÆ’Ã‚Â¢ÃƒÂ¢Ã¢â‚¬Å¡Ã‚Â¬Ãƒâ€¦Ã‚Â¡ÃƒÆ’Ã†â€™ÃƒÂ¢Ã¢â€šÂ¬Ã…Â¡ÃƒÆ’Ã¢â‚¬Å¡Ãƒâ€šÃ‚Â¢ÃƒÆ’Ã†â€™Ãƒâ€ Ã¢â‚¬â„¢ÃƒÆ’Ã¢â‚¬Â ÃƒÂ¢Ã¢â€šÂ¬Ã¢â€žÂ¢ÃƒÆ’Ã†â€™ÃƒÂ¢Ã¢â€šÂ¬Ã…Â¡ÃƒÆ’Ã¢â‚¬Å¡Ãƒâ€šÃ‚Â¢ÃƒÆ’Ã†â€™Ãƒâ€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Ã¢â‚¬â„¢ÃƒÆ’Ã‚Â¢ÃƒÂ¢Ã¢â‚¬Å¡Ã‚Â¬Ãƒâ€¦Ã‚Â¡ÃƒÆ’Ã†â€™ÃƒÂ¢Ã¢â€šÂ¬Ã…Â¡ÃƒÆ’Ã¢â‚¬Å¡Ãƒâ€šÃ‚Â¬ÃƒÆ’Ã†â€™Ãƒâ€ Ã¢â‚¬â„¢ÃƒÆ’Ã¢â‚¬Â ÃƒÂ¢Ã¢â€šÂ¬Ã¢â€žÂ¢ÃƒÆ’Ã†â€™ÃƒÂ¢Ã¢â€šÂ¬Ã…Â¡ÃƒÆ’Ã¢â‚¬Å¡Ãƒâ€šÃ‚Â¢ÃƒÆ’Ã†â€™Ãƒâ€ Ã¢â‚¬â„¢ÃƒÆ’Ã¢â‚¬Å¡Ãƒâ€šÃ‚Â¢ÃƒÆ’Ã†â€™Ãƒâ€šÃ‚Â¢ÃƒÆ’Ã‚Â¢ÃƒÂ¢Ã¢â€šÂ¬Ã…Â¡Ãƒâ€šÃ‚Â¬ÃƒÆ’Ã¢â‚¬Â¦Ãƒâ€šÃ‚Â¡ÃƒÆ’Ã†â€™ÃƒÂ¢Ã¢â€šÂ¬Ã…Â¡ÃƒÆ’Ã¢â‚¬Å¡Ãƒâ€šÃ‚Â¬ÃƒÆ’Ã†â€™Ãƒâ€ Ã¢â‚¬â„¢ÃƒÆ’Ã‚Â¢ÃƒÂ¢Ã¢â‚¬Å¡Ã‚Â¬Ãƒâ€šÃ‚Â¦ÃƒÆ’Ã†â€™Ãƒâ€šÃ‚Â¢ÃƒÆ’Ã‚Â¢ÃƒÂ¢Ã¢â€šÂ¬Ã…Â¡Ãƒâ€šÃ‚Â¬ÃƒÆ’Ã¢â‚¬Â¦ÃƒÂ¢Ã¢â€šÂ¬Ã…â€œ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Ã¢â‚¬â„¢ÃƒÆ’Ã‚Â¢ÃƒÂ¢Ã¢â‚¬Å¡Ã‚Â¬Ãƒâ€¦Ã‚Â¡ÃƒÆ’Ã†â€™ÃƒÂ¢Ã¢â€šÂ¬Ã…Â¡ÃƒÆ’Ã¢â‚¬Å¡Ãƒâ€šÃ‚Â°ÃƒÆ’Ã†â€™Ãƒâ€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Ã¢â‚¬â„¢ÃƒÆ’Ã‚Â¢ÃƒÂ¢Ã¢â‚¬Å¡Ã‚Â¬Ãƒâ€šÃ‚Â ÃƒÆ’Ã†â€™Ãƒâ€šÃ‚Â¢ÃƒÆ’Ã‚Â¢ÃƒÂ¢Ã¢â€šÂ¬Ã…Â¡Ãƒâ€šÃ‚Â¬ÃƒÆ’Ã‚Â¢ÃƒÂ¢Ã¢â€šÂ¬Ã…Â¾Ãƒâ€šÃ‚Â¢ÃƒÆ’Ã†â€™Ãƒâ€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Ã¢â‚¬â„¢ÃƒÆ’Ã‚Â¢ÃƒÂ¢Ã¢â‚¬Å¡Ã‚Â¬Ãƒâ€¦Ã‚Â¡ÃƒÆ’Ã†â€™ÃƒÂ¢Ã¢â€šÂ¬Ã…Â¡ÃƒÆ’Ã¢â‚¬Å¡Ãƒâ€šÃ‚Â§ÃƒÆ’Ã†â€™Ãƒâ€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Ã¢â‚¬â„¢ÃƒÆ’Ã‚Â¢ÃƒÂ¢Ã¢â‚¬Å¡Ã‚Â¬Ãƒâ€¦Ã‚Â¡ÃƒÆ’Ã†â€™ÃƒÂ¢Ã¢â€šÂ¬Ã…Â¡ÃƒÆ’Ã¢â‚¬Å¡Ãƒâ€šÃ‚Â´ÃƒÆ’Ã†â€™Ãƒâ€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Ã¢â‚¬â„¢ÃƒÆ’Ã‚Â¢ÃƒÂ¢Ã¢â‚¬Å¡Ã‚Â¬Ãƒâ€¦Ã‚Â¡ÃƒÆ’Ã†â€™ÃƒÂ¢Ã¢â€šÂ¬Ã…Â¡ÃƒÆ’Ã¢â‚¬Å¡Ãƒâ€šÃ‚Â°ÃƒÆ’Ã†â€™Ãƒâ€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Ã¢â‚¬â„¢ÃƒÆ’Ã‚Â¢ÃƒÂ¢Ã¢â‚¬Å¡Ã‚Â¬Ãƒâ€šÃ‚Â ÃƒÆ’Ã†â€™Ãƒâ€šÃ‚Â¢ÃƒÆ’Ã‚Â¢ÃƒÂ¢Ã¢â€šÂ¬Ã…Â¡Ãƒâ€šÃ‚Â¬ÃƒÆ’Ã‚Â¢ÃƒÂ¢Ã¢â€šÂ¬Ã…Â¾Ãƒâ€šÃ‚Â¢ÃƒÆ’Ã†â€™Ãƒâ€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Ã¢â‚¬â„¢ÃƒÆ’Ã‚Â¢ÃƒÂ¢Ã¢â‚¬Å¡Ã‚Â¬Ãƒâ€¦Ã‚Â¡ÃƒÆ’Ã†â€™ÃƒÂ¢Ã¢â€šÂ¬Ã…Â¡ÃƒÆ’Ã¢â‚¬Å¡Ãƒâ€šÃ‚Â¦ÃƒÆ’Ã†â€™Ãƒâ€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…Â¡ÃƒÆ’Ã¢â‚¬Å¡Ãƒâ€šÃ‚Â¹ÃƒÆ’Ã†â€™Ãƒâ€ Ã¢â‚¬â„¢ÃƒÆ’Ã¢â‚¬Â ÃƒÂ¢Ã¢â€šÂ¬Ã¢â€žÂ¢ÃƒÆ’Ã†â€™Ãƒâ€šÃ‚Â¢ÃƒÆ’Ã‚Â¢ÃƒÂ¢Ã¢â€šÂ¬Ã…Â¡Ãƒâ€šÃ‚Â¬ÃƒÆ’Ã¢â‚¬Å¡Ãƒâ€šÃ‚Â¦ÃƒÆ’Ã†â€™Ãƒâ€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‚Â¢ÃƒÂ¢Ã¢â‚¬Å¡Ã‚Â¬Ãƒâ€¦Ã¢â‚¬Å“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…Â¡ÃƒÆ’Ã¢â‚¬Å¡Ãƒâ€šÃ‚Â¦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Ã¢â‚¬â„¢ÃƒÆ’Ã‚Â¢ÃƒÂ¢Ã¢â‚¬Å¡Ã‚Â¬Ãƒâ€¦Ã‚Â¡ÃƒÆ’Ã†â€™ÃƒÂ¢Ã¢â€šÂ¬Ã…Â¡ÃƒÆ’Ã¢â‚¬Å¡Ãƒâ€šÃ‚Â½ÃƒÆ’Ã†â€™Ãƒâ€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Ã¢â‚¬â„¢ÃƒÆ’Ã‚Â¢ÃƒÂ¢Ã¢â‚¬Å¡Ã‚Â¬Ãƒâ€šÃ‚Â ÃƒÆ’Ã†â€™Ãƒâ€šÃ‚Â¢ÃƒÆ’Ã‚Â¢ÃƒÂ¢Ã¢â€šÂ¬Ã…Â¡Ãƒâ€šÃ‚Â¬ÃƒÆ’Ã‚Â¢ÃƒÂ¢Ã¢â€šÂ¬Ã…Â¾Ãƒâ€šÃ‚Â¢ÃƒÆ’Ã†â€™Ãƒâ€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Ã¢â‚¬â„¢ÃƒÆ’Ã‚Â¢ÃƒÂ¢Ã¢â‚¬Å¡Ã‚Â¬Ãƒâ€¦Ã‚Â¡ÃƒÆ’Ã†â€™ÃƒÂ¢Ã¢â€šÂ¬Ã…Â¡ÃƒÆ’Ã¢â‚¬Å¡Ãƒâ€šÃ‚Â©ÃƒÆ’Ã†â€™Ãƒâ€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Ã¢â‚¬â„¢ÃƒÆ’Ã¢â‚¬Â ÃƒÂ¢Ã¢â€šÂ¬Ã¢â€žÂ¢ÃƒÆ’Ã†â€™Ãƒâ€šÃ‚Â¢ÃƒÆ’Ã‚Â¢ÃƒÂ¢Ã¢â€šÂ¬Ã…Â¡Ãƒâ€šÃ‚Â¬ÃƒÆ’Ã¢â‚¬Â¦Ãƒâ€šÃ‚Â¡ÃƒÆ’Ã†â€™Ãƒâ€ Ã¢â‚¬â„¢ÃƒÆ’Ã‚Â¢ÃƒÂ¢Ã¢â‚¬Å¡Ã‚Â¬Ãƒâ€¦Ã‚Â¡ÃƒÆ’Ã†â€™ÃƒÂ¢Ã¢â€šÂ¬Ã…Â¡ÃƒÆ’Ã¢â‚¬Å¡Ãƒâ€šÃ‚Â«ÃƒÆ’Ã†â€™Ãƒâ€ Ã¢â‚¬â„¢ÃƒÆ’Ã¢â‚¬Â ÃƒÂ¢Ã¢â€šÂ¬Ã¢â€žÂ¢ÃƒÆ’Ã†â€™ÃƒÂ¢Ã¢â€šÂ¬Ã‚Â ÃƒÆ’Ã‚Â¢ÃƒÂ¢Ã¢â‚¬Å¡Ã‚Â¬ÃƒÂ¢Ã¢â‚¬Å¾Ã‚Â¢ÃƒÆ’Ã†â€™Ãƒâ€ Ã¢â‚¬â„¢ÃƒÆ’Ã‚Â¢ÃƒÂ¢Ã¢â‚¬Å¡Ã‚Â¬Ãƒâ€¦Ã‚Â¡ÃƒÆ’Ã†â€™ÃƒÂ¢Ã¢â€šÂ¬Ã…Â¡ÃƒÆ’Ã¢â‚¬Å¡Ãƒâ€šÃ‚Â¢ÃƒÆ’Ã†â€™Ãƒâ€ Ã¢â‚¬â„¢ÃƒÆ’Ã¢â‚¬Â ÃƒÂ¢Ã¢â€šÂ¬Ã¢â€žÂ¢ÃƒÆ’Ã†â€™ÃƒÂ¢Ã¢â€šÂ¬Ã…Â¡ÃƒÆ’Ã¢â‚¬Å¡Ãƒâ€šÃ‚Â¢ÃƒÆ’Ã†â€™Ãƒâ€ Ã¢â‚¬â„¢ÃƒÆ’Ã¢â‚¬Å¡Ãƒâ€šÃ‚Â¢ÃƒÆ’Ã†â€™Ãƒâ€šÃ‚Â¢ÃƒÆ’Ã‚Â¢ÃƒÂ¢Ã¢â‚¬Å¡Ã‚Â¬Ãƒâ€¦Ã‚Â¡ÃƒÆ’Ã¢â‚¬Å¡Ãƒâ€šÃ‚Â¬ÃƒÆ’Ã†â€™ÃƒÂ¢Ã¢â€šÂ¬Ã‚Â¦ÃƒÆ’Ã¢â‚¬Å¡Ãƒâ€šÃ‚Â¡ÃƒÆ’Ã†â€™Ãƒâ€ Ã¢â‚¬â„¢ÃƒÆ’Ã‚Â¢ÃƒÂ¢Ã¢â‚¬Å¡Ã‚Â¬Ãƒâ€¦Ã‚Â¡ÃƒÆ’Ã†â€™ÃƒÂ¢Ã¢â€šÂ¬Ã…Â¡ÃƒÆ’Ã¢â‚¬Å¡Ãƒâ€šÃ‚Â¬</vt:lpstr>
      <vt:lpstr>Microsoft JhengHei</vt:lpstr>
      <vt:lpstr>Microsoft JhengHei</vt:lpstr>
      <vt:lpstr>Microsoft JhengHei Light</vt:lpstr>
      <vt:lpstr>Microsoft JhengHei UI</vt:lpstr>
      <vt:lpstr>新細明體</vt:lpstr>
      <vt:lpstr>System Font</vt:lpstr>
      <vt:lpstr>Arial</vt:lpstr>
      <vt:lpstr>Calibri</vt:lpstr>
      <vt:lpstr>Calibri Light</vt:lpstr>
      <vt:lpstr>Source Sans Pro</vt:lpstr>
      <vt:lpstr>Office 佈景主題</vt:lpstr>
      <vt:lpstr>PowerPoint Presentation</vt:lpstr>
      <vt:lpstr>PowerPoint Presentation</vt:lpstr>
      <vt:lpstr>科睿唯安智庫Institute for Scientific Information (ISI) </vt:lpstr>
      <vt:lpstr>ISI系列報告</vt:lpstr>
      <vt:lpstr>Plan S將推動更大一波的OA論文傳播</vt:lpstr>
      <vt:lpstr>加入Plan S的 基金資助機構</vt:lpstr>
      <vt:lpstr>ISI系列報告</vt:lpstr>
      <vt:lpstr>從Plan S看學術未來的變化</vt:lpstr>
      <vt:lpstr>Web of Science的OA政策與收錄</vt:lpstr>
      <vt:lpstr>2017年發表的由 Plan S機構資助的 Web of Science 論文數量</vt:lpstr>
      <vt:lpstr>2017年發表的Plan S機構資助論文的各 OA 類型占比</vt:lpstr>
      <vt:lpstr>Plan S如何影響學科領域？ </vt:lpstr>
      <vt:lpstr>透過Impact Factor瞭解學科領域OA期刊分布</vt:lpstr>
      <vt:lpstr>Plan S論文 影響力較高</vt:lpstr>
      <vt:lpstr>Plan S在其他地方的影響要比在歐洲的影響小得多，但仍可將OA論文占比提升10%以上</vt:lpstr>
      <vt:lpstr>Plan S有可能將影響國家的OA論文比例提升至40% </vt:lpstr>
      <vt:lpstr>Plan S如何影響出版商？</vt:lpstr>
      <vt:lpstr>出版商與 Plan S論文分布</vt:lpstr>
      <vt:lpstr>內容轉移將會是商業決策的挑戰</vt:lpstr>
      <vt:lpstr>Plan S將面臨的問題與討論</vt:lpstr>
      <vt:lpstr>台灣OA發表數量持續增加</vt:lpstr>
      <vt:lpstr>台灣研究基金資助與OA的比例</vt:lpstr>
      <vt:lpstr>從Plan S的策略反思台灣的未來</vt:lpstr>
      <vt:lpstr>即時追蹤最新ISI系列報告與科睿唯安最新資訊!知!!趕緊加入我們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Typography</dc:title>
  <dc:creator>Szu-Yun Chen</dc:creator>
  <cp:lastModifiedBy>Guan, Renee</cp:lastModifiedBy>
  <cp:revision>82</cp:revision>
  <cp:lastPrinted>2019-05-28T10:19:52Z</cp:lastPrinted>
  <dcterms:created xsi:type="dcterms:W3CDTF">2019-07-22T08:59:49Z</dcterms:created>
  <dcterms:modified xsi:type="dcterms:W3CDTF">2019-11-15T02:18:07Z</dcterms:modified>
</cp:coreProperties>
</file>